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1"/>
  </p:sldMasterIdLst>
  <p:notesMasterIdLst>
    <p:notesMasterId r:id="rId12"/>
  </p:notesMasterIdLst>
  <p:sldIdLst>
    <p:sldId id="256" r:id="rId2"/>
    <p:sldId id="257" r:id="rId3"/>
    <p:sldId id="259" r:id="rId4"/>
    <p:sldId id="265" r:id="rId5"/>
    <p:sldId id="260" r:id="rId6"/>
    <p:sldId id="263" r:id="rId7"/>
    <p:sldId id="268" r:id="rId8"/>
    <p:sldId id="266" r:id="rId9"/>
    <p:sldId id="267" r:id="rId10"/>
    <p:sldId id="264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E1E6"/>
    <a:srgbClr val="287EA7"/>
    <a:srgbClr val="DAE2E6"/>
    <a:srgbClr val="E6E6E6"/>
    <a:srgbClr val="FFFFFF"/>
    <a:srgbClr val="FF9300"/>
    <a:srgbClr val="017BA7"/>
    <a:srgbClr val="FF9798"/>
    <a:srgbClr val="FFB9D1"/>
    <a:srgbClr val="0078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868"/>
    <p:restoredTop sz="95707"/>
  </p:normalViewPr>
  <p:slideViewPr>
    <p:cSldViewPr snapToGrid="0" snapToObjects="1">
      <p:cViewPr varScale="1">
        <p:scale>
          <a:sx n="108" d="100"/>
          <a:sy n="108" d="100"/>
        </p:scale>
        <p:origin x="84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B22F3F2-BE6A-40B9-83ED-F91E029F20D8}" type="doc">
      <dgm:prSet loTypeId="urn:microsoft.com/office/officeart/2005/8/layout/hList7" loCatId="list" qsTypeId="urn:microsoft.com/office/officeart/2005/8/quickstyle/simple1" qsCatId="simple" csTypeId="urn:microsoft.com/office/officeart/2005/8/colors/accent1_4" csCatId="accent1" phldr="1"/>
      <dgm:spPr/>
      <dgm:t>
        <a:bodyPr/>
        <a:lstStyle/>
        <a:p>
          <a:endParaRPr lang="en-US"/>
        </a:p>
      </dgm:t>
    </dgm:pt>
    <dgm:pt modelId="{420D65CB-7558-4399-B217-39F8169B9E4A}">
      <dgm:prSet custT="1"/>
      <dgm:spPr/>
      <dgm:t>
        <a:bodyPr/>
        <a:lstStyle/>
        <a:p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gm:t>
    </dgm:pt>
    <dgm:pt modelId="{DD1EB025-8135-41DC-88F5-8B6DFA45F1E5}" type="parTrans" cxnId="{DBB53074-7DE1-421F-A04C-CC619A0896E5}">
      <dgm:prSet/>
      <dgm:spPr/>
      <dgm:t>
        <a:bodyPr/>
        <a:lstStyle/>
        <a:p>
          <a:endParaRPr lang="en-US"/>
        </a:p>
      </dgm:t>
    </dgm:pt>
    <dgm:pt modelId="{21B8F141-22BA-4A7D-8059-0F3ADC3D5988}" type="sibTrans" cxnId="{DBB53074-7DE1-421F-A04C-CC619A0896E5}">
      <dgm:prSet/>
      <dgm:spPr/>
      <dgm:t>
        <a:bodyPr/>
        <a:lstStyle/>
        <a:p>
          <a:endParaRPr lang="en-US"/>
        </a:p>
      </dgm:t>
    </dgm:pt>
    <dgm:pt modelId="{40775955-EA23-4CDF-99DD-2458C102A91E}">
      <dgm:prSet custT="1"/>
      <dgm:spPr>
        <a:solidFill>
          <a:schemeClr val="bg2"/>
        </a:solidFill>
      </dgm:spPr>
      <dgm:t>
        <a:bodyPr/>
        <a:lstStyle/>
        <a:p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gm:t>
    </dgm:pt>
    <dgm:pt modelId="{1CC6B6A6-B93F-4954-80E9-4396E1709D4A}" type="parTrans" cxnId="{CFD1E9E7-A1E0-4A84-9BC7-866F3FA66B5D}">
      <dgm:prSet/>
      <dgm:spPr/>
      <dgm:t>
        <a:bodyPr/>
        <a:lstStyle/>
        <a:p>
          <a:endParaRPr lang="en-US"/>
        </a:p>
      </dgm:t>
    </dgm:pt>
    <dgm:pt modelId="{59383934-B748-4F1C-B4F5-95F1F0E653AA}" type="sibTrans" cxnId="{CFD1E9E7-A1E0-4A84-9BC7-866F3FA66B5D}">
      <dgm:prSet/>
      <dgm:spPr/>
      <dgm:t>
        <a:bodyPr/>
        <a:lstStyle/>
        <a:p>
          <a:endParaRPr lang="en-US"/>
        </a:p>
      </dgm:t>
    </dgm:pt>
    <dgm:pt modelId="{D9851415-2DC3-4D58-9DF1-F1F2B7921752}">
      <dgm:prSet/>
      <dgm:spPr>
        <a:solidFill>
          <a:srgbClr val="DAE1E6"/>
        </a:solidFill>
      </dgm:spPr>
      <dgm:t>
        <a:bodyPr/>
        <a:lstStyle/>
        <a:p>
          <a:r>
            <a:rPr lang="en-US" dirty="0"/>
            <a:t>CHALLENGES</a:t>
          </a:r>
        </a:p>
      </dgm:t>
    </dgm:pt>
    <dgm:pt modelId="{C724A56D-496D-47C5-80A8-74877941DD63}" type="parTrans" cxnId="{FE799A49-FF8A-4AD0-A48D-052585B705FC}">
      <dgm:prSet/>
      <dgm:spPr/>
      <dgm:t>
        <a:bodyPr/>
        <a:lstStyle/>
        <a:p>
          <a:endParaRPr lang="en-US"/>
        </a:p>
      </dgm:t>
    </dgm:pt>
    <dgm:pt modelId="{42813E83-A199-425B-AD74-F7487D7E979F}" type="sibTrans" cxnId="{FE799A49-FF8A-4AD0-A48D-052585B705FC}">
      <dgm:prSet/>
      <dgm:spPr/>
      <dgm:t>
        <a:bodyPr/>
        <a:lstStyle/>
        <a:p>
          <a:endParaRPr lang="en-US"/>
        </a:p>
      </dgm:t>
    </dgm:pt>
    <dgm:pt modelId="{FFE503FE-6CEA-0642-A9C3-97881C4B9A2D}" type="pres">
      <dgm:prSet presAssocID="{4B22F3F2-BE6A-40B9-83ED-F91E029F20D8}" presName="Name0" presStyleCnt="0">
        <dgm:presLayoutVars>
          <dgm:dir/>
          <dgm:resizeHandles val="exact"/>
        </dgm:presLayoutVars>
      </dgm:prSet>
      <dgm:spPr/>
    </dgm:pt>
    <dgm:pt modelId="{9A87E650-AD56-9B41-8439-5B46166B2F26}" type="pres">
      <dgm:prSet presAssocID="{4B22F3F2-BE6A-40B9-83ED-F91E029F20D8}" presName="fgShape" presStyleLbl="fgShp" presStyleIdx="0" presStyleCnt="1" custFlipVert="0" custFlipHor="1" custScaleX="21112" custScaleY="6034" custLinFactY="-51613" custLinFactNeighborX="-37215" custLinFactNeighborY="-100000"/>
      <dgm:spPr>
        <a:noFill/>
        <a:ln>
          <a:solidFill>
            <a:schemeClr val="lt1">
              <a:hueOff val="0"/>
              <a:satOff val="0"/>
              <a:lumOff val="0"/>
            </a:schemeClr>
          </a:solidFill>
        </a:ln>
      </dgm:spPr>
    </dgm:pt>
    <dgm:pt modelId="{98C30238-FFB9-A647-9581-51D844D21D53}" type="pres">
      <dgm:prSet presAssocID="{4B22F3F2-BE6A-40B9-83ED-F91E029F20D8}" presName="linComp" presStyleCnt="0"/>
      <dgm:spPr/>
    </dgm:pt>
    <dgm:pt modelId="{C6A1618B-E57B-CE46-8348-644E886606FA}" type="pres">
      <dgm:prSet presAssocID="{420D65CB-7558-4399-B217-39F8169B9E4A}" presName="compNode" presStyleCnt="0"/>
      <dgm:spPr/>
    </dgm:pt>
    <dgm:pt modelId="{36A42F75-5120-C945-B7E0-F6F0A4AE9F7D}" type="pres">
      <dgm:prSet presAssocID="{420D65CB-7558-4399-B217-39F8169B9E4A}" presName="bkgdShape" presStyleLbl="node1" presStyleIdx="0" presStyleCnt="3"/>
      <dgm:spPr/>
    </dgm:pt>
    <dgm:pt modelId="{7C45A90F-4926-5844-AA7C-C76BA436E391}" type="pres">
      <dgm:prSet presAssocID="{420D65CB-7558-4399-B217-39F8169B9E4A}" presName="nodeTx" presStyleLbl="node1" presStyleIdx="0" presStyleCnt="3">
        <dgm:presLayoutVars>
          <dgm:bulletEnabled val="1"/>
        </dgm:presLayoutVars>
      </dgm:prSet>
      <dgm:spPr/>
    </dgm:pt>
    <dgm:pt modelId="{9D112698-4C5D-0842-9C49-D3B48D88F968}" type="pres">
      <dgm:prSet presAssocID="{420D65CB-7558-4399-B217-39F8169B9E4A}" presName="invisiNode" presStyleLbl="node1" presStyleIdx="0" presStyleCnt="3"/>
      <dgm:spPr/>
    </dgm:pt>
    <dgm:pt modelId="{0D38DC02-5305-774B-8621-3F6F56D9D09A}" type="pres">
      <dgm:prSet presAssocID="{420D65CB-7558-4399-B217-39F8169B9E4A}" presName="imagNode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靶心"/>
        </a:ext>
      </dgm:extLst>
    </dgm:pt>
    <dgm:pt modelId="{33817FA5-63EC-1F42-89CE-5406AFBC9CC0}" type="pres">
      <dgm:prSet presAssocID="{21B8F141-22BA-4A7D-8059-0F3ADC3D5988}" presName="sibTrans" presStyleLbl="sibTrans2D1" presStyleIdx="0" presStyleCnt="0"/>
      <dgm:spPr/>
    </dgm:pt>
    <dgm:pt modelId="{8AA09B33-D86A-2B45-BD3A-131C5F688747}" type="pres">
      <dgm:prSet presAssocID="{40775955-EA23-4CDF-99DD-2458C102A91E}" presName="compNode" presStyleCnt="0"/>
      <dgm:spPr/>
    </dgm:pt>
    <dgm:pt modelId="{A877ACF6-BC44-A747-B751-907A1D3B4E7D}" type="pres">
      <dgm:prSet presAssocID="{40775955-EA23-4CDF-99DD-2458C102A91E}" presName="bkgdShape" presStyleLbl="node1" presStyleIdx="1" presStyleCnt="3"/>
      <dgm:spPr/>
    </dgm:pt>
    <dgm:pt modelId="{DFDC6DC4-D4EE-214E-9E47-1E1A930A756A}" type="pres">
      <dgm:prSet presAssocID="{40775955-EA23-4CDF-99DD-2458C102A91E}" presName="nodeTx" presStyleLbl="node1" presStyleIdx="1" presStyleCnt="3">
        <dgm:presLayoutVars>
          <dgm:bulletEnabled val="1"/>
        </dgm:presLayoutVars>
      </dgm:prSet>
      <dgm:spPr/>
    </dgm:pt>
    <dgm:pt modelId="{A5E583C1-89CA-5448-8BDB-F9EF351318BB}" type="pres">
      <dgm:prSet presAssocID="{40775955-EA23-4CDF-99DD-2458C102A91E}" presName="invisiNode" presStyleLbl="node1" presStyleIdx="1" presStyleCnt="3"/>
      <dgm:spPr/>
    </dgm:pt>
    <dgm:pt modelId="{FD248F9A-DBA8-9340-95C3-87289CD0460E}" type="pres">
      <dgm:prSet presAssocID="{40775955-EA23-4CDF-99DD-2458C102A91E}" presName="imagNode" presStyleLbl="fgImgPlac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复选标记"/>
        </a:ext>
      </dgm:extLst>
    </dgm:pt>
    <dgm:pt modelId="{624EF662-4591-4044-AA25-BBBA641E3F2B}" type="pres">
      <dgm:prSet presAssocID="{59383934-B748-4F1C-B4F5-95F1F0E653AA}" presName="sibTrans" presStyleLbl="sibTrans2D1" presStyleIdx="0" presStyleCnt="0"/>
      <dgm:spPr/>
    </dgm:pt>
    <dgm:pt modelId="{55B225F2-DE39-8145-B2AF-F4F0162959EF}" type="pres">
      <dgm:prSet presAssocID="{D9851415-2DC3-4D58-9DF1-F1F2B7921752}" presName="compNode" presStyleCnt="0"/>
      <dgm:spPr/>
    </dgm:pt>
    <dgm:pt modelId="{01E23BCC-391C-7F41-B566-D492BFBED322}" type="pres">
      <dgm:prSet presAssocID="{D9851415-2DC3-4D58-9DF1-F1F2B7921752}" presName="bkgdShape" presStyleLbl="node1" presStyleIdx="2" presStyleCnt="3"/>
      <dgm:spPr/>
    </dgm:pt>
    <dgm:pt modelId="{DFEEFBD2-B2CA-1849-9200-4C7C058C5C48}" type="pres">
      <dgm:prSet presAssocID="{D9851415-2DC3-4D58-9DF1-F1F2B7921752}" presName="nodeTx" presStyleLbl="node1" presStyleIdx="2" presStyleCnt="3">
        <dgm:presLayoutVars>
          <dgm:bulletEnabled val="1"/>
        </dgm:presLayoutVars>
      </dgm:prSet>
      <dgm:spPr/>
    </dgm:pt>
    <dgm:pt modelId="{D09F2F6F-40C2-514C-ABF5-A4989BD68899}" type="pres">
      <dgm:prSet presAssocID="{D9851415-2DC3-4D58-9DF1-F1F2B7921752}" presName="invisiNode" presStyleLbl="node1" presStyleIdx="2" presStyleCnt="3"/>
      <dgm:spPr/>
    </dgm:pt>
    <dgm:pt modelId="{51F3BE07-BFE7-D74D-8536-996A65DD9C26}" type="pres">
      <dgm:prSet presAssocID="{D9851415-2DC3-4D58-9DF1-F1F2B7921752}" presName="imagNode" presStyleLbl="fgImgPlac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</dgm:ptLst>
  <dgm:cxnLst>
    <dgm:cxn modelId="{DBFA420D-76E0-6D4D-9635-215418004807}" type="presOf" srcId="{40775955-EA23-4CDF-99DD-2458C102A91E}" destId="{DFDC6DC4-D4EE-214E-9E47-1E1A930A756A}" srcOrd="1" destOrd="0" presId="urn:microsoft.com/office/officeart/2005/8/layout/hList7"/>
    <dgm:cxn modelId="{5381A719-3758-CA40-901F-DA4FEE123957}" type="presOf" srcId="{59383934-B748-4F1C-B4F5-95F1F0E653AA}" destId="{624EF662-4591-4044-AA25-BBBA641E3F2B}" srcOrd="0" destOrd="0" presId="urn:microsoft.com/office/officeart/2005/8/layout/hList7"/>
    <dgm:cxn modelId="{FE799A49-FF8A-4AD0-A48D-052585B705FC}" srcId="{4B22F3F2-BE6A-40B9-83ED-F91E029F20D8}" destId="{D9851415-2DC3-4D58-9DF1-F1F2B7921752}" srcOrd="2" destOrd="0" parTransId="{C724A56D-496D-47C5-80A8-74877941DD63}" sibTransId="{42813E83-A199-425B-AD74-F7487D7E979F}"/>
    <dgm:cxn modelId="{2BBFEB54-2BAE-D840-A142-595AF86F5E5F}" type="presOf" srcId="{D9851415-2DC3-4D58-9DF1-F1F2B7921752}" destId="{01E23BCC-391C-7F41-B566-D492BFBED322}" srcOrd="0" destOrd="0" presId="urn:microsoft.com/office/officeart/2005/8/layout/hList7"/>
    <dgm:cxn modelId="{DB74C357-006F-B14E-87B8-2847C2968035}" type="presOf" srcId="{4B22F3F2-BE6A-40B9-83ED-F91E029F20D8}" destId="{FFE503FE-6CEA-0642-A9C3-97881C4B9A2D}" srcOrd="0" destOrd="0" presId="urn:microsoft.com/office/officeart/2005/8/layout/hList7"/>
    <dgm:cxn modelId="{CF64FD59-EA3E-374C-BE38-BADD3E10D790}" type="presOf" srcId="{420D65CB-7558-4399-B217-39F8169B9E4A}" destId="{7C45A90F-4926-5844-AA7C-C76BA436E391}" srcOrd="1" destOrd="0" presId="urn:microsoft.com/office/officeart/2005/8/layout/hList7"/>
    <dgm:cxn modelId="{410E346D-F2ED-DA48-A850-0BDC7C177C0D}" type="presOf" srcId="{420D65CB-7558-4399-B217-39F8169B9E4A}" destId="{36A42F75-5120-C945-B7E0-F6F0A4AE9F7D}" srcOrd="0" destOrd="0" presId="urn:microsoft.com/office/officeart/2005/8/layout/hList7"/>
    <dgm:cxn modelId="{DBB53074-7DE1-421F-A04C-CC619A0896E5}" srcId="{4B22F3F2-BE6A-40B9-83ED-F91E029F20D8}" destId="{420D65CB-7558-4399-B217-39F8169B9E4A}" srcOrd="0" destOrd="0" parTransId="{DD1EB025-8135-41DC-88F5-8B6DFA45F1E5}" sibTransId="{21B8F141-22BA-4A7D-8059-0F3ADC3D5988}"/>
    <dgm:cxn modelId="{EC6879B1-AAA9-334D-8417-84C8865CA96C}" type="presOf" srcId="{21B8F141-22BA-4A7D-8059-0F3ADC3D5988}" destId="{33817FA5-63EC-1F42-89CE-5406AFBC9CC0}" srcOrd="0" destOrd="0" presId="urn:microsoft.com/office/officeart/2005/8/layout/hList7"/>
    <dgm:cxn modelId="{CFD1E9E7-A1E0-4A84-9BC7-866F3FA66B5D}" srcId="{4B22F3F2-BE6A-40B9-83ED-F91E029F20D8}" destId="{40775955-EA23-4CDF-99DD-2458C102A91E}" srcOrd="1" destOrd="0" parTransId="{1CC6B6A6-B93F-4954-80E9-4396E1709D4A}" sibTransId="{59383934-B748-4F1C-B4F5-95F1F0E653AA}"/>
    <dgm:cxn modelId="{89E03FEB-6AFC-714D-ADBD-23888B7DEE58}" type="presOf" srcId="{D9851415-2DC3-4D58-9DF1-F1F2B7921752}" destId="{DFEEFBD2-B2CA-1849-9200-4C7C058C5C48}" srcOrd="1" destOrd="0" presId="urn:microsoft.com/office/officeart/2005/8/layout/hList7"/>
    <dgm:cxn modelId="{092778F5-20FA-E744-B118-BB76AFAC6E74}" type="presOf" srcId="{40775955-EA23-4CDF-99DD-2458C102A91E}" destId="{A877ACF6-BC44-A747-B751-907A1D3B4E7D}" srcOrd="0" destOrd="0" presId="urn:microsoft.com/office/officeart/2005/8/layout/hList7"/>
    <dgm:cxn modelId="{CBFA2B00-7661-3646-A7F1-7F4EAA8B962D}" type="presParOf" srcId="{FFE503FE-6CEA-0642-A9C3-97881C4B9A2D}" destId="{9A87E650-AD56-9B41-8439-5B46166B2F26}" srcOrd="0" destOrd="0" presId="urn:microsoft.com/office/officeart/2005/8/layout/hList7"/>
    <dgm:cxn modelId="{8264676B-D757-9B46-9A95-11C9244EFD11}" type="presParOf" srcId="{FFE503FE-6CEA-0642-A9C3-97881C4B9A2D}" destId="{98C30238-FFB9-A647-9581-51D844D21D53}" srcOrd="1" destOrd="0" presId="urn:microsoft.com/office/officeart/2005/8/layout/hList7"/>
    <dgm:cxn modelId="{9AB5BA43-515C-C649-807B-AB05FA753B84}" type="presParOf" srcId="{98C30238-FFB9-A647-9581-51D844D21D53}" destId="{C6A1618B-E57B-CE46-8348-644E886606FA}" srcOrd="0" destOrd="0" presId="urn:microsoft.com/office/officeart/2005/8/layout/hList7"/>
    <dgm:cxn modelId="{98C9C218-AE5A-5540-8E2E-065246D65E7D}" type="presParOf" srcId="{C6A1618B-E57B-CE46-8348-644E886606FA}" destId="{36A42F75-5120-C945-B7E0-F6F0A4AE9F7D}" srcOrd="0" destOrd="0" presId="urn:microsoft.com/office/officeart/2005/8/layout/hList7"/>
    <dgm:cxn modelId="{EACB9449-130B-4348-A214-7CB578EEAD33}" type="presParOf" srcId="{C6A1618B-E57B-CE46-8348-644E886606FA}" destId="{7C45A90F-4926-5844-AA7C-C76BA436E391}" srcOrd="1" destOrd="0" presId="urn:microsoft.com/office/officeart/2005/8/layout/hList7"/>
    <dgm:cxn modelId="{B4754DA3-1336-1148-A469-CD6D8A25E455}" type="presParOf" srcId="{C6A1618B-E57B-CE46-8348-644E886606FA}" destId="{9D112698-4C5D-0842-9C49-D3B48D88F968}" srcOrd="2" destOrd="0" presId="urn:microsoft.com/office/officeart/2005/8/layout/hList7"/>
    <dgm:cxn modelId="{44E7249F-10D7-DF4A-B6D6-BB04D07AFEA6}" type="presParOf" srcId="{C6A1618B-E57B-CE46-8348-644E886606FA}" destId="{0D38DC02-5305-774B-8621-3F6F56D9D09A}" srcOrd="3" destOrd="0" presId="urn:microsoft.com/office/officeart/2005/8/layout/hList7"/>
    <dgm:cxn modelId="{C3A32B76-E8F4-BD4C-B424-9363E7E4F2AA}" type="presParOf" srcId="{98C30238-FFB9-A647-9581-51D844D21D53}" destId="{33817FA5-63EC-1F42-89CE-5406AFBC9CC0}" srcOrd="1" destOrd="0" presId="urn:microsoft.com/office/officeart/2005/8/layout/hList7"/>
    <dgm:cxn modelId="{4C9CB5DD-0385-FF42-95A8-2BBB4FA00044}" type="presParOf" srcId="{98C30238-FFB9-A647-9581-51D844D21D53}" destId="{8AA09B33-D86A-2B45-BD3A-131C5F688747}" srcOrd="2" destOrd="0" presId="urn:microsoft.com/office/officeart/2005/8/layout/hList7"/>
    <dgm:cxn modelId="{C3DAE850-27D2-A04E-B53F-1F2304AED282}" type="presParOf" srcId="{8AA09B33-D86A-2B45-BD3A-131C5F688747}" destId="{A877ACF6-BC44-A747-B751-907A1D3B4E7D}" srcOrd="0" destOrd="0" presId="urn:microsoft.com/office/officeart/2005/8/layout/hList7"/>
    <dgm:cxn modelId="{E3007133-22B1-6E43-8A0D-4A09D2DD7F99}" type="presParOf" srcId="{8AA09B33-D86A-2B45-BD3A-131C5F688747}" destId="{DFDC6DC4-D4EE-214E-9E47-1E1A930A756A}" srcOrd="1" destOrd="0" presId="urn:microsoft.com/office/officeart/2005/8/layout/hList7"/>
    <dgm:cxn modelId="{2C181473-24EE-564F-8CE5-1BFDE2379622}" type="presParOf" srcId="{8AA09B33-D86A-2B45-BD3A-131C5F688747}" destId="{A5E583C1-89CA-5448-8BDB-F9EF351318BB}" srcOrd="2" destOrd="0" presId="urn:microsoft.com/office/officeart/2005/8/layout/hList7"/>
    <dgm:cxn modelId="{EDEAE8DB-011A-D140-9982-3A44D517E461}" type="presParOf" srcId="{8AA09B33-D86A-2B45-BD3A-131C5F688747}" destId="{FD248F9A-DBA8-9340-95C3-87289CD0460E}" srcOrd="3" destOrd="0" presId="urn:microsoft.com/office/officeart/2005/8/layout/hList7"/>
    <dgm:cxn modelId="{DC252D73-1315-BA48-89AD-4994F8D4BCA1}" type="presParOf" srcId="{98C30238-FFB9-A647-9581-51D844D21D53}" destId="{624EF662-4591-4044-AA25-BBBA641E3F2B}" srcOrd="3" destOrd="0" presId="urn:microsoft.com/office/officeart/2005/8/layout/hList7"/>
    <dgm:cxn modelId="{C6FE6E21-C4C4-4948-8D81-E1EE620DFD47}" type="presParOf" srcId="{98C30238-FFB9-A647-9581-51D844D21D53}" destId="{55B225F2-DE39-8145-B2AF-F4F0162959EF}" srcOrd="4" destOrd="0" presId="urn:microsoft.com/office/officeart/2005/8/layout/hList7"/>
    <dgm:cxn modelId="{4378A951-32E8-704B-9470-5248201DAC89}" type="presParOf" srcId="{55B225F2-DE39-8145-B2AF-F4F0162959EF}" destId="{01E23BCC-391C-7F41-B566-D492BFBED322}" srcOrd="0" destOrd="0" presId="urn:microsoft.com/office/officeart/2005/8/layout/hList7"/>
    <dgm:cxn modelId="{A1EE0983-398E-0F4B-989D-EA0E74DD3043}" type="presParOf" srcId="{55B225F2-DE39-8145-B2AF-F4F0162959EF}" destId="{DFEEFBD2-B2CA-1849-9200-4C7C058C5C48}" srcOrd="1" destOrd="0" presId="urn:microsoft.com/office/officeart/2005/8/layout/hList7"/>
    <dgm:cxn modelId="{3BDE8049-7A9D-6547-95AC-246E2100182C}" type="presParOf" srcId="{55B225F2-DE39-8145-B2AF-F4F0162959EF}" destId="{D09F2F6F-40C2-514C-ABF5-A4989BD68899}" srcOrd="2" destOrd="0" presId="urn:microsoft.com/office/officeart/2005/8/layout/hList7"/>
    <dgm:cxn modelId="{411094E1-CB5E-2840-B794-E9FBB579AAF9}" type="presParOf" srcId="{55B225F2-DE39-8145-B2AF-F4F0162959EF}" destId="{51F3BE07-BFE7-D74D-8536-996A65DD9C26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7973CE2-337A-403C-B2AD-C2E6729A75AB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A6C2FD5-6144-49C2-A126-4DF68826E729}">
      <dgm:prSet/>
      <dgm:spPr/>
      <dgm:t>
        <a:bodyPr/>
        <a:lstStyle/>
        <a:p>
          <a:r>
            <a:rPr kumimoji="1" lang="en-US" dirty="0"/>
            <a:t>Hope to get videos </a:t>
          </a:r>
          <a:r>
            <a:rPr kumimoji="1" lang="en-US" dirty="0">
              <a:solidFill>
                <a:srgbClr val="FF0000"/>
              </a:solidFill>
            </a:rPr>
            <a:t>popular/trended</a:t>
          </a:r>
          <a:endParaRPr lang="en-US" dirty="0">
            <a:solidFill>
              <a:srgbClr val="FF0000"/>
            </a:solidFill>
          </a:endParaRPr>
        </a:p>
      </dgm:t>
    </dgm:pt>
    <dgm:pt modelId="{4A936CE2-69D3-4112-A5A4-1E4FAB70F8FC}" type="parTrans" cxnId="{1AF33248-47FE-44E8-B146-62D5427930E9}">
      <dgm:prSet/>
      <dgm:spPr/>
      <dgm:t>
        <a:bodyPr/>
        <a:lstStyle/>
        <a:p>
          <a:endParaRPr lang="en-US"/>
        </a:p>
      </dgm:t>
    </dgm:pt>
    <dgm:pt modelId="{DEDB6E2D-186D-434D-AF87-6A93228D1DAC}" type="sibTrans" cxnId="{1AF33248-47FE-44E8-B146-62D5427930E9}">
      <dgm:prSet/>
      <dgm:spPr/>
      <dgm:t>
        <a:bodyPr/>
        <a:lstStyle/>
        <a:p>
          <a:endParaRPr lang="en-US"/>
        </a:p>
      </dgm:t>
    </dgm:pt>
    <dgm:pt modelId="{F66D484A-2E96-439D-BAE4-BD99D8BDAFB9}">
      <dgm:prSet/>
      <dgm:spPr/>
      <dgm:t>
        <a:bodyPr/>
        <a:lstStyle/>
        <a:p>
          <a:r>
            <a:rPr lang="en-US" dirty="0"/>
            <a:t>Spend </a:t>
          </a:r>
          <a:r>
            <a:rPr lang="en-US" dirty="0">
              <a:solidFill>
                <a:srgbClr val="FF0000"/>
              </a:solidFill>
            </a:rPr>
            <a:t>hours</a:t>
          </a:r>
          <a:r>
            <a:rPr lang="en-US" dirty="0"/>
            <a:t> every day to read comments from audience</a:t>
          </a:r>
        </a:p>
      </dgm:t>
    </dgm:pt>
    <dgm:pt modelId="{71F3C592-C8E9-4004-8C9B-7354597992D9}" type="parTrans" cxnId="{55AA155E-215D-4CAF-9F2E-43C6C45EA8B8}">
      <dgm:prSet/>
      <dgm:spPr/>
      <dgm:t>
        <a:bodyPr/>
        <a:lstStyle/>
        <a:p>
          <a:endParaRPr lang="en-US"/>
        </a:p>
      </dgm:t>
    </dgm:pt>
    <dgm:pt modelId="{4ABD179B-EC19-4AD8-9D05-A8A9C9EF2323}" type="sibTrans" cxnId="{55AA155E-215D-4CAF-9F2E-43C6C45EA8B8}">
      <dgm:prSet/>
      <dgm:spPr/>
      <dgm:t>
        <a:bodyPr/>
        <a:lstStyle/>
        <a:p>
          <a:endParaRPr lang="en-US"/>
        </a:p>
      </dgm:t>
    </dgm:pt>
    <dgm:pt modelId="{F165FF71-7C4F-274B-9B4D-5A019A48DC6A}" type="pres">
      <dgm:prSet presAssocID="{E7973CE2-337A-403C-B2AD-C2E6729A75AB}" presName="diagram" presStyleCnt="0">
        <dgm:presLayoutVars>
          <dgm:dir/>
          <dgm:resizeHandles val="exact"/>
        </dgm:presLayoutVars>
      </dgm:prSet>
      <dgm:spPr/>
    </dgm:pt>
    <dgm:pt modelId="{35BD5A64-E7B8-0544-A80D-89312098868F}" type="pres">
      <dgm:prSet presAssocID="{3A6C2FD5-6144-49C2-A126-4DF68826E729}" presName="node" presStyleLbl="node1" presStyleIdx="0" presStyleCnt="2">
        <dgm:presLayoutVars>
          <dgm:bulletEnabled val="1"/>
        </dgm:presLayoutVars>
      </dgm:prSet>
      <dgm:spPr/>
    </dgm:pt>
    <dgm:pt modelId="{0215EE07-883F-6A44-BA44-D64E836158BE}" type="pres">
      <dgm:prSet presAssocID="{DEDB6E2D-186D-434D-AF87-6A93228D1DAC}" presName="sibTrans" presStyleCnt="0"/>
      <dgm:spPr/>
    </dgm:pt>
    <dgm:pt modelId="{6D1B8208-2FAA-9A40-B4D0-BDB1B2A7C4D8}" type="pres">
      <dgm:prSet presAssocID="{F66D484A-2E96-439D-BAE4-BD99D8BDAFB9}" presName="node" presStyleLbl="node1" presStyleIdx="1" presStyleCnt="2">
        <dgm:presLayoutVars>
          <dgm:bulletEnabled val="1"/>
        </dgm:presLayoutVars>
      </dgm:prSet>
      <dgm:spPr/>
    </dgm:pt>
  </dgm:ptLst>
  <dgm:cxnLst>
    <dgm:cxn modelId="{C280A32A-B15D-9245-BC8F-CE0382E19529}" type="presOf" srcId="{E7973CE2-337A-403C-B2AD-C2E6729A75AB}" destId="{F165FF71-7C4F-274B-9B4D-5A019A48DC6A}" srcOrd="0" destOrd="0" presId="urn:microsoft.com/office/officeart/2005/8/layout/default"/>
    <dgm:cxn modelId="{1AF33248-47FE-44E8-B146-62D5427930E9}" srcId="{E7973CE2-337A-403C-B2AD-C2E6729A75AB}" destId="{3A6C2FD5-6144-49C2-A126-4DF68826E729}" srcOrd="0" destOrd="0" parTransId="{4A936CE2-69D3-4112-A5A4-1E4FAB70F8FC}" sibTransId="{DEDB6E2D-186D-434D-AF87-6A93228D1DAC}"/>
    <dgm:cxn modelId="{55AA155E-215D-4CAF-9F2E-43C6C45EA8B8}" srcId="{E7973CE2-337A-403C-B2AD-C2E6729A75AB}" destId="{F66D484A-2E96-439D-BAE4-BD99D8BDAFB9}" srcOrd="1" destOrd="0" parTransId="{71F3C592-C8E9-4004-8C9B-7354597992D9}" sibTransId="{4ABD179B-EC19-4AD8-9D05-A8A9C9EF2323}"/>
    <dgm:cxn modelId="{D843F29A-BE56-AF47-B4C9-049E4423498F}" type="presOf" srcId="{F66D484A-2E96-439D-BAE4-BD99D8BDAFB9}" destId="{6D1B8208-2FAA-9A40-B4D0-BDB1B2A7C4D8}" srcOrd="0" destOrd="0" presId="urn:microsoft.com/office/officeart/2005/8/layout/default"/>
    <dgm:cxn modelId="{AE9620A7-F3AA-DC4E-8D5B-B3FC7917020B}" type="presOf" srcId="{3A6C2FD5-6144-49C2-A126-4DF68826E729}" destId="{35BD5A64-E7B8-0544-A80D-89312098868F}" srcOrd="0" destOrd="0" presId="urn:microsoft.com/office/officeart/2005/8/layout/default"/>
    <dgm:cxn modelId="{6D531E6C-664E-C54A-A139-6655B0BFAB07}" type="presParOf" srcId="{F165FF71-7C4F-274B-9B4D-5A019A48DC6A}" destId="{35BD5A64-E7B8-0544-A80D-89312098868F}" srcOrd="0" destOrd="0" presId="urn:microsoft.com/office/officeart/2005/8/layout/default"/>
    <dgm:cxn modelId="{40E4BE27-B7B2-8C48-A790-346B1BC5714A}" type="presParOf" srcId="{F165FF71-7C4F-274B-9B4D-5A019A48DC6A}" destId="{0215EE07-883F-6A44-BA44-D64E836158BE}" srcOrd="1" destOrd="0" presId="urn:microsoft.com/office/officeart/2005/8/layout/default"/>
    <dgm:cxn modelId="{35774F3B-09F5-5C43-894C-EC17058B43F1}" type="presParOf" srcId="{F165FF71-7C4F-274B-9B4D-5A019A48DC6A}" destId="{6D1B8208-2FAA-9A40-B4D0-BDB1B2A7C4D8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B22F3F2-BE6A-40B9-83ED-F91E029F20D8}" type="doc">
      <dgm:prSet loTypeId="urn:microsoft.com/office/officeart/2005/8/layout/hList7" loCatId="list" qsTypeId="urn:microsoft.com/office/officeart/2005/8/quickstyle/simple1" qsCatId="simple" csTypeId="urn:microsoft.com/office/officeart/2005/8/colors/accent1_4" csCatId="accent1" phldr="1"/>
      <dgm:spPr/>
      <dgm:t>
        <a:bodyPr/>
        <a:lstStyle/>
        <a:p>
          <a:endParaRPr lang="en-US"/>
        </a:p>
      </dgm:t>
    </dgm:pt>
    <dgm:pt modelId="{420D65CB-7558-4399-B217-39F8169B9E4A}">
      <dgm:prSet custT="1"/>
      <dgm:spPr>
        <a:solidFill>
          <a:srgbClr val="DAE2E6"/>
        </a:solidFill>
      </dgm:spPr>
      <dgm:t>
        <a:bodyPr/>
        <a:lstStyle/>
        <a:p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gm:t>
    </dgm:pt>
    <dgm:pt modelId="{DD1EB025-8135-41DC-88F5-8B6DFA45F1E5}" type="parTrans" cxnId="{DBB53074-7DE1-421F-A04C-CC619A0896E5}">
      <dgm:prSet/>
      <dgm:spPr/>
      <dgm:t>
        <a:bodyPr/>
        <a:lstStyle/>
        <a:p>
          <a:endParaRPr lang="en-US"/>
        </a:p>
      </dgm:t>
    </dgm:pt>
    <dgm:pt modelId="{21B8F141-22BA-4A7D-8059-0F3ADC3D5988}" type="sibTrans" cxnId="{DBB53074-7DE1-421F-A04C-CC619A0896E5}">
      <dgm:prSet/>
      <dgm:spPr/>
      <dgm:t>
        <a:bodyPr/>
        <a:lstStyle/>
        <a:p>
          <a:endParaRPr lang="en-US"/>
        </a:p>
      </dgm:t>
    </dgm:pt>
    <dgm:pt modelId="{40775955-EA23-4CDF-99DD-2458C102A91E}">
      <dgm:prSet custT="1"/>
      <dgm:spPr>
        <a:solidFill>
          <a:srgbClr val="287EA7"/>
        </a:solidFill>
      </dgm:spPr>
      <dgm:t>
        <a:bodyPr/>
        <a:lstStyle/>
        <a:p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gm:t>
    </dgm:pt>
    <dgm:pt modelId="{1CC6B6A6-B93F-4954-80E9-4396E1709D4A}" type="parTrans" cxnId="{CFD1E9E7-A1E0-4A84-9BC7-866F3FA66B5D}">
      <dgm:prSet/>
      <dgm:spPr/>
      <dgm:t>
        <a:bodyPr/>
        <a:lstStyle/>
        <a:p>
          <a:endParaRPr lang="en-US"/>
        </a:p>
      </dgm:t>
    </dgm:pt>
    <dgm:pt modelId="{59383934-B748-4F1C-B4F5-95F1F0E653AA}" type="sibTrans" cxnId="{CFD1E9E7-A1E0-4A84-9BC7-866F3FA66B5D}">
      <dgm:prSet/>
      <dgm:spPr/>
      <dgm:t>
        <a:bodyPr/>
        <a:lstStyle/>
        <a:p>
          <a:endParaRPr lang="en-US"/>
        </a:p>
      </dgm:t>
    </dgm:pt>
    <dgm:pt modelId="{D9851415-2DC3-4D58-9DF1-F1F2B7921752}">
      <dgm:prSet/>
      <dgm:spPr>
        <a:solidFill>
          <a:srgbClr val="DAE1E6"/>
        </a:solidFill>
      </dgm:spPr>
      <dgm:t>
        <a:bodyPr/>
        <a:lstStyle/>
        <a:p>
          <a:r>
            <a:rPr lang="en-US" dirty="0"/>
            <a:t>CHALLENGES</a:t>
          </a:r>
        </a:p>
      </dgm:t>
    </dgm:pt>
    <dgm:pt modelId="{C724A56D-496D-47C5-80A8-74877941DD63}" type="parTrans" cxnId="{FE799A49-FF8A-4AD0-A48D-052585B705FC}">
      <dgm:prSet/>
      <dgm:spPr/>
      <dgm:t>
        <a:bodyPr/>
        <a:lstStyle/>
        <a:p>
          <a:endParaRPr lang="en-US"/>
        </a:p>
      </dgm:t>
    </dgm:pt>
    <dgm:pt modelId="{42813E83-A199-425B-AD74-F7487D7E979F}" type="sibTrans" cxnId="{FE799A49-FF8A-4AD0-A48D-052585B705FC}">
      <dgm:prSet/>
      <dgm:spPr/>
      <dgm:t>
        <a:bodyPr/>
        <a:lstStyle/>
        <a:p>
          <a:endParaRPr lang="en-US"/>
        </a:p>
      </dgm:t>
    </dgm:pt>
    <dgm:pt modelId="{FFE503FE-6CEA-0642-A9C3-97881C4B9A2D}" type="pres">
      <dgm:prSet presAssocID="{4B22F3F2-BE6A-40B9-83ED-F91E029F20D8}" presName="Name0" presStyleCnt="0">
        <dgm:presLayoutVars>
          <dgm:dir/>
          <dgm:resizeHandles val="exact"/>
        </dgm:presLayoutVars>
      </dgm:prSet>
      <dgm:spPr/>
    </dgm:pt>
    <dgm:pt modelId="{9A87E650-AD56-9B41-8439-5B46166B2F26}" type="pres">
      <dgm:prSet presAssocID="{4B22F3F2-BE6A-40B9-83ED-F91E029F20D8}" presName="fgShape" presStyleLbl="fgShp" presStyleIdx="0" presStyleCnt="1" custFlipVert="0" custFlipHor="1" custScaleX="21112" custScaleY="6034" custLinFactY="-54630" custLinFactNeighborX="0" custLinFactNeighborY="-100000"/>
      <dgm:spPr>
        <a:noFill/>
        <a:ln>
          <a:solidFill>
            <a:schemeClr val="lt1">
              <a:hueOff val="0"/>
              <a:satOff val="0"/>
              <a:lumOff val="0"/>
            </a:schemeClr>
          </a:solidFill>
        </a:ln>
      </dgm:spPr>
    </dgm:pt>
    <dgm:pt modelId="{98C30238-FFB9-A647-9581-51D844D21D53}" type="pres">
      <dgm:prSet presAssocID="{4B22F3F2-BE6A-40B9-83ED-F91E029F20D8}" presName="linComp" presStyleCnt="0"/>
      <dgm:spPr/>
    </dgm:pt>
    <dgm:pt modelId="{C6A1618B-E57B-CE46-8348-644E886606FA}" type="pres">
      <dgm:prSet presAssocID="{420D65CB-7558-4399-B217-39F8169B9E4A}" presName="compNode" presStyleCnt="0"/>
      <dgm:spPr/>
    </dgm:pt>
    <dgm:pt modelId="{36A42F75-5120-C945-B7E0-F6F0A4AE9F7D}" type="pres">
      <dgm:prSet presAssocID="{420D65CB-7558-4399-B217-39F8169B9E4A}" presName="bkgdShape" presStyleLbl="node1" presStyleIdx="0" presStyleCnt="3"/>
      <dgm:spPr/>
    </dgm:pt>
    <dgm:pt modelId="{7C45A90F-4926-5844-AA7C-C76BA436E391}" type="pres">
      <dgm:prSet presAssocID="{420D65CB-7558-4399-B217-39F8169B9E4A}" presName="nodeTx" presStyleLbl="node1" presStyleIdx="0" presStyleCnt="3">
        <dgm:presLayoutVars>
          <dgm:bulletEnabled val="1"/>
        </dgm:presLayoutVars>
      </dgm:prSet>
      <dgm:spPr/>
    </dgm:pt>
    <dgm:pt modelId="{9D112698-4C5D-0842-9C49-D3B48D88F968}" type="pres">
      <dgm:prSet presAssocID="{420D65CB-7558-4399-B217-39F8169B9E4A}" presName="invisiNode" presStyleLbl="node1" presStyleIdx="0" presStyleCnt="3"/>
      <dgm:spPr/>
    </dgm:pt>
    <dgm:pt modelId="{0D38DC02-5305-774B-8621-3F6F56D9D09A}" type="pres">
      <dgm:prSet presAssocID="{420D65CB-7558-4399-B217-39F8169B9E4A}" presName="imagNode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靶心"/>
        </a:ext>
      </dgm:extLst>
    </dgm:pt>
    <dgm:pt modelId="{33817FA5-63EC-1F42-89CE-5406AFBC9CC0}" type="pres">
      <dgm:prSet presAssocID="{21B8F141-22BA-4A7D-8059-0F3ADC3D5988}" presName="sibTrans" presStyleLbl="sibTrans2D1" presStyleIdx="0" presStyleCnt="0"/>
      <dgm:spPr/>
    </dgm:pt>
    <dgm:pt modelId="{8AA09B33-D86A-2B45-BD3A-131C5F688747}" type="pres">
      <dgm:prSet presAssocID="{40775955-EA23-4CDF-99DD-2458C102A91E}" presName="compNode" presStyleCnt="0"/>
      <dgm:spPr/>
    </dgm:pt>
    <dgm:pt modelId="{A877ACF6-BC44-A747-B751-907A1D3B4E7D}" type="pres">
      <dgm:prSet presAssocID="{40775955-EA23-4CDF-99DD-2458C102A91E}" presName="bkgdShape" presStyleLbl="node1" presStyleIdx="1" presStyleCnt="3"/>
      <dgm:spPr/>
    </dgm:pt>
    <dgm:pt modelId="{DFDC6DC4-D4EE-214E-9E47-1E1A930A756A}" type="pres">
      <dgm:prSet presAssocID="{40775955-EA23-4CDF-99DD-2458C102A91E}" presName="nodeTx" presStyleLbl="node1" presStyleIdx="1" presStyleCnt="3">
        <dgm:presLayoutVars>
          <dgm:bulletEnabled val="1"/>
        </dgm:presLayoutVars>
      </dgm:prSet>
      <dgm:spPr/>
    </dgm:pt>
    <dgm:pt modelId="{A5E583C1-89CA-5448-8BDB-F9EF351318BB}" type="pres">
      <dgm:prSet presAssocID="{40775955-EA23-4CDF-99DD-2458C102A91E}" presName="invisiNode" presStyleLbl="node1" presStyleIdx="1" presStyleCnt="3"/>
      <dgm:spPr/>
    </dgm:pt>
    <dgm:pt modelId="{FD248F9A-DBA8-9340-95C3-87289CD0460E}" type="pres">
      <dgm:prSet presAssocID="{40775955-EA23-4CDF-99DD-2458C102A91E}" presName="imagNode" presStyleLbl="fgImgPlac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复选标记"/>
        </a:ext>
      </dgm:extLst>
    </dgm:pt>
    <dgm:pt modelId="{624EF662-4591-4044-AA25-BBBA641E3F2B}" type="pres">
      <dgm:prSet presAssocID="{59383934-B748-4F1C-B4F5-95F1F0E653AA}" presName="sibTrans" presStyleLbl="sibTrans2D1" presStyleIdx="0" presStyleCnt="0"/>
      <dgm:spPr/>
    </dgm:pt>
    <dgm:pt modelId="{55B225F2-DE39-8145-B2AF-F4F0162959EF}" type="pres">
      <dgm:prSet presAssocID="{D9851415-2DC3-4D58-9DF1-F1F2B7921752}" presName="compNode" presStyleCnt="0"/>
      <dgm:spPr/>
    </dgm:pt>
    <dgm:pt modelId="{01E23BCC-391C-7F41-B566-D492BFBED322}" type="pres">
      <dgm:prSet presAssocID="{D9851415-2DC3-4D58-9DF1-F1F2B7921752}" presName="bkgdShape" presStyleLbl="node1" presStyleIdx="2" presStyleCnt="3"/>
      <dgm:spPr/>
    </dgm:pt>
    <dgm:pt modelId="{DFEEFBD2-B2CA-1849-9200-4C7C058C5C48}" type="pres">
      <dgm:prSet presAssocID="{D9851415-2DC3-4D58-9DF1-F1F2B7921752}" presName="nodeTx" presStyleLbl="node1" presStyleIdx="2" presStyleCnt="3">
        <dgm:presLayoutVars>
          <dgm:bulletEnabled val="1"/>
        </dgm:presLayoutVars>
      </dgm:prSet>
      <dgm:spPr/>
    </dgm:pt>
    <dgm:pt modelId="{D09F2F6F-40C2-514C-ABF5-A4989BD68899}" type="pres">
      <dgm:prSet presAssocID="{D9851415-2DC3-4D58-9DF1-F1F2B7921752}" presName="invisiNode" presStyleLbl="node1" presStyleIdx="2" presStyleCnt="3"/>
      <dgm:spPr/>
    </dgm:pt>
    <dgm:pt modelId="{51F3BE07-BFE7-D74D-8536-996A65DD9C26}" type="pres">
      <dgm:prSet presAssocID="{D9851415-2DC3-4D58-9DF1-F1F2B7921752}" presName="imagNode" presStyleLbl="fgImgPlac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</dgm:ptLst>
  <dgm:cxnLst>
    <dgm:cxn modelId="{DBFA420D-76E0-6D4D-9635-215418004807}" type="presOf" srcId="{40775955-EA23-4CDF-99DD-2458C102A91E}" destId="{DFDC6DC4-D4EE-214E-9E47-1E1A930A756A}" srcOrd="1" destOrd="0" presId="urn:microsoft.com/office/officeart/2005/8/layout/hList7"/>
    <dgm:cxn modelId="{5381A719-3758-CA40-901F-DA4FEE123957}" type="presOf" srcId="{59383934-B748-4F1C-B4F5-95F1F0E653AA}" destId="{624EF662-4591-4044-AA25-BBBA641E3F2B}" srcOrd="0" destOrd="0" presId="urn:microsoft.com/office/officeart/2005/8/layout/hList7"/>
    <dgm:cxn modelId="{FE799A49-FF8A-4AD0-A48D-052585B705FC}" srcId="{4B22F3F2-BE6A-40B9-83ED-F91E029F20D8}" destId="{D9851415-2DC3-4D58-9DF1-F1F2B7921752}" srcOrd="2" destOrd="0" parTransId="{C724A56D-496D-47C5-80A8-74877941DD63}" sibTransId="{42813E83-A199-425B-AD74-F7487D7E979F}"/>
    <dgm:cxn modelId="{2BBFEB54-2BAE-D840-A142-595AF86F5E5F}" type="presOf" srcId="{D9851415-2DC3-4D58-9DF1-F1F2B7921752}" destId="{01E23BCC-391C-7F41-B566-D492BFBED322}" srcOrd="0" destOrd="0" presId="urn:microsoft.com/office/officeart/2005/8/layout/hList7"/>
    <dgm:cxn modelId="{DB74C357-006F-B14E-87B8-2847C2968035}" type="presOf" srcId="{4B22F3F2-BE6A-40B9-83ED-F91E029F20D8}" destId="{FFE503FE-6CEA-0642-A9C3-97881C4B9A2D}" srcOrd="0" destOrd="0" presId="urn:microsoft.com/office/officeart/2005/8/layout/hList7"/>
    <dgm:cxn modelId="{CF64FD59-EA3E-374C-BE38-BADD3E10D790}" type="presOf" srcId="{420D65CB-7558-4399-B217-39F8169B9E4A}" destId="{7C45A90F-4926-5844-AA7C-C76BA436E391}" srcOrd="1" destOrd="0" presId="urn:microsoft.com/office/officeart/2005/8/layout/hList7"/>
    <dgm:cxn modelId="{410E346D-F2ED-DA48-A850-0BDC7C177C0D}" type="presOf" srcId="{420D65CB-7558-4399-B217-39F8169B9E4A}" destId="{36A42F75-5120-C945-B7E0-F6F0A4AE9F7D}" srcOrd="0" destOrd="0" presId="urn:microsoft.com/office/officeart/2005/8/layout/hList7"/>
    <dgm:cxn modelId="{DBB53074-7DE1-421F-A04C-CC619A0896E5}" srcId="{4B22F3F2-BE6A-40B9-83ED-F91E029F20D8}" destId="{420D65CB-7558-4399-B217-39F8169B9E4A}" srcOrd="0" destOrd="0" parTransId="{DD1EB025-8135-41DC-88F5-8B6DFA45F1E5}" sibTransId="{21B8F141-22BA-4A7D-8059-0F3ADC3D5988}"/>
    <dgm:cxn modelId="{EC6879B1-AAA9-334D-8417-84C8865CA96C}" type="presOf" srcId="{21B8F141-22BA-4A7D-8059-0F3ADC3D5988}" destId="{33817FA5-63EC-1F42-89CE-5406AFBC9CC0}" srcOrd="0" destOrd="0" presId="urn:microsoft.com/office/officeart/2005/8/layout/hList7"/>
    <dgm:cxn modelId="{CFD1E9E7-A1E0-4A84-9BC7-866F3FA66B5D}" srcId="{4B22F3F2-BE6A-40B9-83ED-F91E029F20D8}" destId="{40775955-EA23-4CDF-99DD-2458C102A91E}" srcOrd="1" destOrd="0" parTransId="{1CC6B6A6-B93F-4954-80E9-4396E1709D4A}" sibTransId="{59383934-B748-4F1C-B4F5-95F1F0E653AA}"/>
    <dgm:cxn modelId="{89E03FEB-6AFC-714D-ADBD-23888B7DEE58}" type="presOf" srcId="{D9851415-2DC3-4D58-9DF1-F1F2B7921752}" destId="{DFEEFBD2-B2CA-1849-9200-4C7C058C5C48}" srcOrd="1" destOrd="0" presId="urn:microsoft.com/office/officeart/2005/8/layout/hList7"/>
    <dgm:cxn modelId="{092778F5-20FA-E744-B118-BB76AFAC6E74}" type="presOf" srcId="{40775955-EA23-4CDF-99DD-2458C102A91E}" destId="{A877ACF6-BC44-A747-B751-907A1D3B4E7D}" srcOrd="0" destOrd="0" presId="urn:microsoft.com/office/officeart/2005/8/layout/hList7"/>
    <dgm:cxn modelId="{CBFA2B00-7661-3646-A7F1-7F4EAA8B962D}" type="presParOf" srcId="{FFE503FE-6CEA-0642-A9C3-97881C4B9A2D}" destId="{9A87E650-AD56-9B41-8439-5B46166B2F26}" srcOrd="0" destOrd="0" presId="urn:microsoft.com/office/officeart/2005/8/layout/hList7"/>
    <dgm:cxn modelId="{8264676B-D757-9B46-9A95-11C9244EFD11}" type="presParOf" srcId="{FFE503FE-6CEA-0642-A9C3-97881C4B9A2D}" destId="{98C30238-FFB9-A647-9581-51D844D21D53}" srcOrd="1" destOrd="0" presId="urn:microsoft.com/office/officeart/2005/8/layout/hList7"/>
    <dgm:cxn modelId="{9AB5BA43-515C-C649-807B-AB05FA753B84}" type="presParOf" srcId="{98C30238-FFB9-A647-9581-51D844D21D53}" destId="{C6A1618B-E57B-CE46-8348-644E886606FA}" srcOrd="0" destOrd="0" presId="urn:microsoft.com/office/officeart/2005/8/layout/hList7"/>
    <dgm:cxn modelId="{98C9C218-AE5A-5540-8E2E-065246D65E7D}" type="presParOf" srcId="{C6A1618B-E57B-CE46-8348-644E886606FA}" destId="{36A42F75-5120-C945-B7E0-F6F0A4AE9F7D}" srcOrd="0" destOrd="0" presId="urn:microsoft.com/office/officeart/2005/8/layout/hList7"/>
    <dgm:cxn modelId="{EACB9449-130B-4348-A214-7CB578EEAD33}" type="presParOf" srcId="{C6A1618B-E57B-CE46-8348-644E886606FA}" destId="{7C45A90F-4926-5844-AA7C-C76BA436E391}" srcOrd="1" destOrd="0" presId="urn:microsoft.com/office/officeart/2005/8/layout/hList7"/>
    <dgm:cxn modelId="{B4754DA3-1336-1148-A469-CD6D8A25E455}" type="presParOf" srcId="{C6A1618B-E57B-CE46-8348-644E886606FA}" destId="{9D112698-4C5D-0842-9C49-D3B48D88F968}" srcOrd="2" destOrd="0" presId="urn:microsoft.com/office/officeart/2005/8/layout/hList7"/>
    <dgm:cxn modelId="{44E7249F-10D7-DF4A-B6D6-BB04D07AFEA6}" type="presParOf" srcId="{C6A1618B-E57B-CE46-8348-644E886606FA}" destId="{0D38DC02-5305-774B-8621-3F6F56D9D09A}" srcOrd="3" destOrd="0" presId="urn:microsoft.com/office/officeart/2005/8/layout/hList7"/>
    <dgm:cxn modelId="{C3A32B76-E8F4-BD4C-B424-9363E7E4F2AA}" type="presParOf" srcId="{98C30238-FFB9-A647-9581-51D844D21D53}" destId="{33817FA5-63EC-1F42-89CE-5406AFBC9CC0}" srcOrd="1" destOrd="0" presId="urn:microsoft.com/office/officeart/2005/8/layout/hList7"/>
    <dgm:cxn modelId="{4C9CB5DD-0385-FF42-95A8-2BBB4FA00044}" type="presParOf" srcId="{98C30238-FFB9-A647-9581-51D844D21D53}" destId="{8AA09B33-D86A-2B45-BD3A-131C5F688747}" srcOrd="2" destOrd="0" presId="urn:microsoft.com/office/officeart/2005/8/layout/hList7"/>
    <dgm:cxn modelId="{C3DAE850-27D2-A04E-B53F-1F2304AED282}" type="presParOf" srcId="{8AA09B33-D86A-2B45-BD3A-131C5F688747}" destId="{A877ACF6-BC44-A747-B751-907A1D3B4E7D}" srcOrd="0" destOrd="0" presId="urn:microsoft.com/office/officeart/2005/8/layout/hList7"/>
    <dgm:cxn modelId="{E3007133-22B1-6E43-8A0D-4A09D2DD7F99}" type="presParOf" srcId="{8AA09B33-D86A-2B45-BD3A-131C5F688747}" destId="{DFDC6DC4-D4EE-214E-9E47-1E1A930A756A}" srcOrd="1" destOrd="0" presId="urn:microsoft.com/office/officeart/2005/8/layout/hList7"/>
    <dgm:cxn modelId="{2C181473-24EE-564F-8CE5-1BFDE2379622}" type="presParOf" srcId="{8AA09B33-D86A-2B45-BD3A-131C5F688747}" destId="{A5E583C1-89CA-5448-8BDB-F9EF351318BB}" srcOrd="2" destOrd="0" presId="urn:microsoft.com/office/officeart/2005/8/layout/hList7"/>
    <dgm:cxn modelId="{EDEAE8DB-011A-D140-9982-3A44D517E461}" type="presParOf" srcId="{8AA09B33-D86A-2B45-BD3A-131C5F688747}" destId="{FD248F9A-DBA8-9340-95C3-87289CD0460E}" srcOrd="3" destOrd="0" presId="urn:microsoft.com/office/officeart/2005/8/layout/hList7"/>
    <dgm:cxn modelId="{DC252D73-1315-BA48-89AD-4994F8D4BCA1}" type="presParOf" srcId="{98C30238-FFB9-A647-9581-51D844D21D53}" destId="{624EF662-4591-4044-AA25-BBBA641E3F2B}" srcOrd="3" destOrd="0" presId="urn:microsoft.com/office/officeart/2005/8/layout/hList7"/>
    <dgm:cxn modelId="{C6FE6E21-C4C4-4948-8D81-E1EE620DFD47}" type="presParOf" srcId="{98C30238-FFB9-A647-9581-51D844D21D53}" destId="{55B225F2-DE39-8145-B2AF-F4F0162959EF}" srcOrd="4" destOrd="0" presId="urn:microsoft.com/office/officeart/2005/8/layout/hList7"/>
    <dgm:cxn modelId="{4378A951-32E8-704B-9470-5248201DAC89}" type="presParOf" srcId="{55B225F2-DE39-8145-B2AF-F4F0162959EF}" destId="{01E23BCC-391C-7F41-B566-D492BFBED322}" srcOrd="0" destOrd="0" presId="urn:microsoft.com/office/officeart/2005/8/layout/hList7"/>
    <dgm:cxn modelId="{A1EE0983-398E-0F4B-989D-EA0E74DD3043}" type="presParOf" srcId="{55B225F2-DE39-8145-B2AF-F4F0162959EF}" destId="{DFEEFBD2-B2CA-1849-9200-4C7C058C5C48}" srcOrd="1" destOrd="0" presId="urn:microsoft.com/office/officeart/2005/8/layout/hList7"/>
    <dgm:cxn modelId="{3BDE8049-7A9D-6547-95AC-246E2100182C}" type="presParOf" srcId="{55B225F2-DE39-8145-B2AF-F4F0162959EF}" destId="{D09F2F6F-40C2-514C-ABF5-A4989BD68899}" srcOrd="2" destOrd="0" presId="urn:microsoft.com/office/officeart/2005/8/layout/hList7"/>
    <dgm:cxn modelId="{411094E1-CB5E-2840-B794-E9FBB579AAF9}" type="presParOf" srcId="{55B225F2-DE39-8145-B2AF-F4F0162959EF}" destId="{51F3BE07-BFE7-D74D-8536-996A65DD9C26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B22F3F2-BE6A-40B9-83ED-F91E029F20D8}" type="doc">
      <dgm:prSet loTypeId="urn:microsoft.com/office/officeart/2005/8/layout/hList7" loCatId="list" qsTypeId="urn:microsoft.com/office/officeart/2005/8/quickstyle/simple1" qsCatId="simple" csTypeId="urn:microsoft.com/office/officeart/2005/8/colors/accent1_4" csCatId="accent1" phldr="1"/>
      <dgm:spPr/>
      <dgm:t>
        <a:bodyPr/>
        <a:lstStyle/>
        <a:p>
          <a:endParaRPr lang="en-US"/>
        </a:p>
      </dgm:t>
    </dgm:pt>
    <dgm:pt modelId="{420D65CB-7558-4399-B217-39F8169B9E4A}">
      <dgm:prSet custT="1"/>
      <dgm:spPr>
        <a:solidFill>
          <a:srgbClr val="DAE1E6"/>
        </a:solidFill>
      </dgm:spPr>
      <dgm:t>
        <a:bodyPr/>
        <a:lstStyle/>
        <a:p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gm:t>
    </dgm:pt>
    <dgm:pt modelId="{DD1EB025-8135-41DC-88F5-8B6DFA45F1E5}" type="parTrans" cxnId="{DBB53074-7DE1-421F-A04C-CC619A0896E5}">
      <dgm:prSet/>
      <dgm:spPr/>
      <dgm:t>
        <a:bodyPr/>
        <a:lstStyle/>
        <a:p>
          <a:endParaRPr lang="en-US"/>
        </a:p>
      </dgm:t>
    </dgm:pt>
    <dgm:pt modelId="{21B8F141-22BA-4A7D-8059-0F3ADC3D5988}" type="sibTrans" cxnId="{DBB53074-7DE1-421F-A04C-CC619A0896E5}">
      <dgm:prSet/>
      <dgm:spPr/>
      <dgm:t>
        <a:bodyPr/>
        <a:lstStyle/>
        <a:p>
          <a:endParaRPr lang="en-US"/>
        </a:p>
      </dgm:t>
    </dgm:pt>
    <dgm:pt modelId="{40775955-EA23-4CDF-99DD-2458C102A91E}">
      <dgm:prSet custT="1"/>
      <dgm:spPr>
        <a:solidFill>
          <a:schemeClr val="bg2"/>
        </a:solidFill>
      </dgm:spPr>
      <dgm:t>
        <a:bodyPr/>
        <a:lstStyle/>
        <a:p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gm:t>
    </dgm:pt>
    <dgm:pt modelId="{1CC6B6A6-B93F-4954-80E9-4396E1709D4A}" type="parTrans" cxnId="{CFD1E9E7-A1E0-4A84-9BC7-866F3FA66B5D}">
      <dgm:prSet/>
      <dgm:spPr/>
      <dgm:t>
        <a:bodyPr/>
        <a:lstStyle/>
        <a:p>
          <a:endParaRPr lang="en-US"/>
        </a:p>
      </dgm:t>
    </dgm:pt>
    <dgm:pt modelId="{59383934-B748-4F1C-B4F5-95F1F0E653AA}" type="sibTrans" cxnId="{CFD1E9E7-A1E0-4A84-9BC7-866F3FA66B5D}">
      <dgm:prSet/>
      <dgm:spPr/>
      <dgm:t>
        <a:bodyPr/>
        <a:lstStyle/>
        <a:p>
          <a:endParaRPr lang="en-US"/>
        </a:p>
      </dgm:t>
    </dgm:pt>
    <dgm:pt modelId="{D9851415-2DC3-4D58-9DF1-F1F2B7921752}">
      <dgm:prSet/>
      <dgm:spPr>
        <a:solidFill>
          <a:srgbClr val="287EA7"/>
        </a:solidFill>
      </dgm:spPr>
      <dgm:t>
        <a:bodyPr/>
        <a:lstStyle/>
        <a:p>
          <a:r>
            <a:rPr lang="en-US" dirty="0"/>
            <a:t>CHALLENGES</a:t>
          </a:r>
        </a:p>
      </dgm:t>
    </dgm:pt>
    <dgm:pt modelId="{C724A56D-496D-47C5-80A8-74877941DD63}" type="parTrans" cxnId="{FE799A49-FF8A-4AD0-A48D-052585B705FC}">
      <dgm:prSet/>
      <dgm:spPr/>
      <dgm:t>
        <a:bodyPr/>
        <a:lstStyle/>
        <a:p>
          <a:endParaRPr lang="en-US"/>
        </a:p>
      </dgm:t>
    </dgm:pt>
    <dgm:pt modelId="{42813E83-A199-425B-AD74-F7487D7E979F}" type="sibTrans" cxnId="{FE799A49-FF8A-4AD0-A48D-052585B705FC}">
      <dgm:prSet/>
      <dgm:spPr/>
      <dgm:t>
        <a:bodyPr/>
        <a:lstStyle/>
        <a:p>
          <a:endParaRPr lang="en-US"/>
        </a:p>
      </dgm:t>
    </dgm:pt>
    <dgm:pt modelId="{FFE503FE-6CEA-0642-A9C3-97881C4B9A2D}" type="pres">
      <dgm:prSet presAssocID="{4B22F3F2-BE6A-40B9-83ED-F91E029F20D8}" presName="Name0" presStyleCnt="0">
        <dgm:presLayoutVars>
          <dgm:dir/>
          <dgm:resizeHandles val="exact"/>
        </dgm:presLayoutVars>
      </dgm:prSet>
      <dgm:spPr/>
    </dgm:pt>
    <dgm:pt modelId="{9A87E650-AD56-9B41-8439-5B46166B2F26}" type="pres">
      <dgm:prSet presAssocID="{4B22F3F2-BE6A-40B9-83ED-F91E029F20D8}" presName="fgShape" presStyleLbl="fgShp" presStyleIdx="0" presStyleCnt="1" custFlipVert="1" custFlipHor="1" custScaleX="27079" custScaleY="6034" custLinFactY="-51613" custLinFactNeighborX="36352" custLinFactNeighborY="-100000"/>
      <dgm:spPr>
        <a:noFill/>
        <a:ln>
          <a:solidFill>
            <a:schemeClr val="lt1">
              <a:hueOff val="0"/>
              <a:satOff val="0"/>
              <a:lumOff val="0"/>
            </a:schemeClr>
          </a:solidFill>
        </a:ln>
      </dgm:spPr>
    </dgm:pt>
    <dgm:pt modelId="{98C30238-FFB9-A647-9581-51D844D21D53}" type="pres">
      <dgm:prSet presAssocID="{4B22F3F2-BE6A-40B9-83ED-F91E029F20D8}" presName="linComp" presStyleCnt="0"/>
      <dgm:spPr/>
    </dgm:pt>
    <dgm:pt modelId="{C6A1618B-E57B-CE46-8348-644E886606FA}" type="pres">
      <dgm:prSet presAssocID="{420D65CB-7558-4399-B217-39F8169B9E4A}" presName="compNode" presStyleCnt="0"/>
      <dgm:spPr/>
    </dgm:pt>
    <dgm:pt modelId="{36A42F75-5120-C945-B7E0-F6F0A4AE9F7D}" type="pres">
      <dgm:prSet presAssocID="{420D65CB-7558-4399-B217-39F8169B9E4A}" presName="bkgdShape" presStyleLbl="node1" presStyleIdx="0" presStyleCnt="3"/>
      <dgm:spPr/>
    </dgm:pt>
    <dgm:pt modelId="{7C45A90F-4926-5844-AA7C-C76BA436E391}" type="pres">
      <dgm:prSet presAssocID="{420D65CB-7558-4399-B217-39F8169B9E4A}" presName="nodeTx" presStyleLbl="node1" presStyleIdx="0" presStyleCnt="3">
        <dgm:presLayoutVars>
          <dgm:bulletEnabled val="1"/>
        </dgm:presLayoutVars>
      </dgm:prSet>
      <dgm:spPr/>
    </dgm:pt>
    <dgm:pt modelId="{9D112698-4C5D-0842-9C49-D3B48D88F968}" type="pres">
      <dgm:prSet presAssocID="{420D65CB-7558-4399-B217-39F8169B9E4A}" presName="invisiNode" presStyleLbl="node1" presStyleIdx="0" presStyleCnt="3"/>
      <dgm:spPr/>
    </dgm:pt>
    <dgm:pt modelId="{0D38DC02-5305-774B-8621-3F6F56D9D09A}" type="pres">
      <dgm:prSet presAssocID="{420D65CB-7558-4399-B217-39F8169B9E4A}" presName="imagNode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靶心"/>
        </a:ext>
      </dgm:extLst>
    </dgm:pt>
    <dgm:pt modelId="{33817FA5-63EC-1F42-89CE-5406AFBC9CC0}" type="pres">
      <dgm:prSet presAssocID="{21B8F141-22BA-4A7D-8059-0F3ADC3D5988}" presName="sibTrans" presStyleLbl="sibTrans2D1" presStyleIdx="0" presStyleCnt="0"/>
      <dgm:spPr/>
    </dgm:pt>
    <dgm:pt modelId="{8AA09B33-D86A-2B45-BD3A-131C5F688747}" type="pres">
      <dgm:prSet presAssocID="{40775955-EA23-4CDF-99DD-2458C102A91E}" presName="compNode" presStyleCnt="0"/>
      <dgm:spPr/>
    </dgm:pt>
    <dgm:pt modelId="{A877ACF6-BC44-A747-B751-907A1D3B4E7D}" type="pres">
      <dgm:prSet presAssocID="{40775955-EA23-4CDF-99DD-2458C102A91E}" presName="bkgdShape" presStyleLbl="node1" presStyleIdx="1" presStyleCnt="3"/>
      <dgm:spPr/>
    </dgm:pt>
    <dgm:pt modelId="{DFDC6DC4-D4EE-214E-9E47-1E1A930A756A}" type="pres">
      <dgm:prSet presAssocID="{40775955-EA23-4CDF-99DD-2458C102A91E}" presName="nodeTx" presStyleLbl="node1" presStyleIdx="1" presStyleCnt="3">
        <dgm:presLayoutVars>
          <dgm:bulletEnabled val="1"/>
        </dgm:presLayoutVars>
      </dgm:prSet>
      <dgm:spPr/>
    </dgm:pt>
    <dgm:pt modelId="{A5E583C1-89CA-5448-8BDB-F9EF351318BB}" type="pres">
      <dgm:prSet presAssocID="{40775955-EA23-4CDF-99DD-2458C102A91E}" presName="invisiNode" presStyleLbl="node1" presStyleIdx="1" presStyleCnt="3"/>
      <dgm:spPr/>
    </dgm:pt>
    <dgm:pt modelId="{FD248F9A-DBA8-9340-95C3-87289CD0460E}" type="pres">
      <dgm:prSet presAssocID="{40775955-EA23-4CDF-99DD-2458C102A91E}" presName="imagNode" presStyleLbl="fgImgPlac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复选标记"/>
        </a:ext>
      </dgm:extLst>
    </dgm:pt>
    <dgm:pt modelId="{624EF662-4591-4044-AA25-BBBA641E3F2B}" type="pres">
      <dgm:prSet presAssocID="{59383934-B748-4F1C-B4F5-95F1F0E653AA}" presName="sibTrans" presStyleLbl="sibTrans2D1" presStyleIdx="0" presStyleCnt="0"/>
      <dgm:spPr/>
    </dgm:pt>
    <dgm:pt modelId="{55B225F2-DE39-8145-B2AF-F4F0162959EF}" type="pres">
      <dgm:prSet presAssocID="{D9851415-2DC3-4D58-9DF1-F1F2B7921752}" presName="compNode" presStyleCnt="0"/>
      <dgm:spPr/>
    </dgm:pt>
    <dgm:pt modelId="{01E23BCC-391C-7F41-B566-D492BFBED322}" type="pres">
      <dgm:prSet presAssocID="{D9851415-2DC3-4D58-9DF1-F1F2B7921752}" presName="bkgdShape" presStyleLbl="node1" presStyleIdx="2" presStyleCnt="3"/>
      <dgm:spPr/>
    </dgm:pt>
    <dgm:pt modelId="{DFEEFBD2-B2CA-1849-9200-4C7C058C5C48}" type="pres">
      <dgm:prSet presAssocID="{D9851415-2DC3-4D58-9DF1-F1F2B7921752}" presName="nodeTx" presStyleLbl="node1" presStyleIdx="2" presStyleCnt="3">
        <dgm:presLayoutVars>
          <dgm:bulletEnabled val="1"/>
        </dgm:presLayoutVars>
      </dgm:prSet>
      <dgm:spPr/>
    </dgm:pt>
    <dgm:pt modelId="{D09F2F6F-40C2-514C-ABF5-A4989BD68899}" type="pres">
      <dgm:prSet presAssocID="{D9851415-2DC3-4D58-9DF1-F1F2B7921752}" presName="invisiNode" presStyleLbl="node1" presStyleIdx="2" presStyleCnt="3"/>
      <dgm:spPr/>
    </dgm:pt>
    <dgm:pt modelId="{51F3BE07-BFE7-D74D-8536-996A65DD9C26}" type="pres">
      <dgm:prSet presAssocID="{D9851415-2DC3-4D58-9DF1-F1F2B7921752}" presName="imagNode" presStyleLbl="fgImgPlac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</dgm:ptLst>
  <dgm:cxnLst>
    <dgm:cxn modelId="{DBFA420D-76E0-6D4D-9635-215418004807}" type="presOf" srcId="{40775955-EA23-4CDF-99DD-2458C102A91E}" destId="{DFDC6DC4-D4EE-214E-9E47-1E1A930A756A}" srcOrd="1" destOrd="0" presId="urn:microsoft.com/office/officeart/2005/8/layout/hList7"/>
    <dgm:cxn modelId="{5381A719-3758-CA40-901F-DA4FEE123957}" type="presOf" srcId="{59383934-B748-4F1C-B4F5-95F1F0E653AA}" destId="{624EF662-4591-4044-AA25-BBBA641E3F2B}" srcOrd="0" destOrd="0" presId="urn:microsoft.com/office/officeart/2005/8/layout/hList7"/>
    <dgm:cxn modelId="{FE799A49-FF8A-4AD0-A48D-052585B705FC}" srcId="{4B22F3F2-BE6A-40B9-83ED-F91E029F20D8}" destId="{D9851415-2DC3-4D58-9DF1-F1F2B7921752}" srcOrd="2" destOrd="0" parTransId="{C724A56D-496D-47C5-80A8-74877941DD63}" sibTransId="{42813E83-A199-425B-AD74-F7487D7E979F}"/>
    <dgm:cxn modelId="{2BBFEB54-2BAE-D840-A142-595AF86F5E5F}" type="presOf" srcId="{D9851415-2DC3-4D58-9DF1-F1F2B7921752}" destId="{01E23BCC-391C-7F41-B566-D492BFBED322}" srcOrd="0" destOrd="0" presId="urn:microsoft.com/office/officeart/2005/8/layout/hList7"/>
    <dgm:cxn modelId="{DB74C357-006F-B14E-87B8-2847C2968035}" type="presOf" srcId="{4B22F3F2-BE6A-40B9-83ED-F91E029F20D8}" destId="{FFE503FE-6CEA-0642-A9C3-97881C4B9A2D}" srcOrd="0" destOrd="0" presId="urn:microsoft.com/office/officeart/2005/8/layout/hList7"/>
    <dgm:cxn modelId="{CF64FD59-EA3E-374C-BE38-BADD3E10D790}" type="presOf" srcId="{420D65CB-7558-4399-B217-39F8169B9E4A}" destId="{7C45A90F-4926-5844-AA7C-C76BA436E391}" srcOrd="1" destOrd="0" presId="urn:microsoft.com/office/officeart/2005/8/layout/hList7"/>
    <dgm:cxn modelId="{410E346D-F2ED-DA48-A850-0BDC7C177C0D}" type="presOf" srcId="{420D65CB-7558-4399-B217-39F8169B9E4A}" destId="{36A42F75-5120-C945-B7E0-F6F0A4AE9F7D}" srcOrd="0" destOrd="0" presId="urn:microsoft.com/office/officeart/2005/8/layout/hList7"/>
    <dgm:cxn modelId="{DBB53074-7DE1-421F-A04C-CC619A0896E5}" srcId="{4B22F3F2-BE6A-40B9-83ED-F91E029F20D8}" destId="{420D65CB-7558-4399-B217-39F8169B9E4A}" srcOrd="0" destOrd="0" parTransId="{DD1EB025-8135-41DC-88F5-8B6DFA45F1E5}" sibTransId="{21B8F141-22BA-4A7D-8059-0F3ADC3D5988}"/>
    <dgm:cxn modelId="{EC6879B1-AAA9-334D-8417-84C8865CA96C}" type="presOf" srcId="{21B8F141-22BA-4A7D-8059-0F3ADC3D5988}" destId="{33817FA5-63EC-1F42-89CE-5406AFBC9CC0}" srcOrd="0" destOrd="0" presId="urn:microsoft.com/office/officeart/2005/8/layout/hList7"/>
    <dgm:cxn modelId="{CFD1E9E7-A1E0-4A84-9BC7-866F3FA66B5D}" srcId="{4B22F3F2-BE6A-40B9-83ED-F91E029F20D8}" destId="{40775955-EA23-4CDF-99DD-2458C102A91E}" srcOrd="1" destOrd="0" parTransId="{1CC6B6A6-B93F-4954-80E9-4396E1709D4A}" sibTransId="{59383934-B748-4F1C-B4F5-95F1F0E653AA}"/>
    <dgm:cxn modelId="{89E03FEB-6AFC-714D-ADBD-23888B7DEE58}" type="presOf" srcId="{D9851415-2DC3-4D58-9DF1-F1F2B7921752}" destId="{DFEEFBD2-B2CA-1849-9200-4C7C058C5C48}" srcOrd="1" destOrd="0" presId="urn:microsoft.com/office/officeart/2005/8/layout/hList7"/>
    <dgm:cxn modelId="{092778F5-20FA-E744-B118-BB76AFAC6E74}" type="presOf" srcId="{40775955-EA23-4CDF-99DD-2458C102A91E}" destId="{A877ACF6-BC44-A747-B751-907A1D3B4E7D}" srcOrd="0" destOrd="0" presId="urn:microsoft.com/office/officeart/2005/8/layout/hList7"/>
    <dgm:cxn modelId="{CBFA2B00-7661-3646-A7F1-7F4EAA8B962D}" type="presParOf" srcId="{FFE503FE-6CEA-0642-A9C3-97881C4B9A2D}" destId="{9A87E650-AD56-9B41-8439-5B46166B2F26}" srcOrd="0" destOrd="0" presId="urn:microsoft.com/office/officeart/2005/8/layout/hList7"/>
    <dgm:cxn modelId="{8264676B-D757-9B46-9A95-11C9244EFD11}" type="presParOf" srcId="{FFE503FE-6CEA-0642-A9C3-97881C4B9A2D}" destId="{98C30238-FFB9-A647-9581-51D844D21D53}" srcOrd="1" destOrd="0" presId="urn:microsoft.com/office/officeart/2005/8/layout/hList7"/>
    <dgm:cxn modelId="{9AB5BA43-515C-C649-807B-AB05FA753B84}" type="presParOf" srcId="{98C30238-FFB9-A647-9581-51D844D21D53}" destId="{C6A1618B-E57B-CE46-8348-644E886606FA}" srcOrd="0" destOrd="0" presId="urn:microsoft.com/office/officeart/2005/8/layout/hList7"/>
    <dgm:cxn modelId="{98C9C218-AE5A-5540-8E2E-065246D65E7D}" type="presParOf" srcId="{C6A1618B-E57B-CE46-8348-644E886606FA}" destId="{36A42F75-5120-C945-B7E0-F6F0A4AE9F7D}" srcOrd="0" destOrd="0" presId="urn:microsoft.com/office/officeart/2005/8/layout/hList7"/>
    <dgm:cxn modelId="{EACB9449-130B-4348-A214-7CB578EEAD33}" type="presParOf" srcId="{C6A1618B-E57B-CE46-8348-644E886606FA}" destId="{7C45A90F-4926-5844-AA7C-C76BA436E391}" srcOrd="1" destOrd="0" presId="urn:microsoft.com/office/officeart/2005/8/layout/hList7"/>
    <dgm:cxn modelId="{B4754DA3-1336-1148-A469-CD6D8A25E455}" type="presParOf" srcId="{C6A1618B-E57B-CE46-8348-644E886606FA}" destId="{9D112698-4C5D-0842-9C49-D3B48D88F968}" srcOrd="2" destOrd="0" presId="urn:microsoft.com/office/officeart/2005/8/layout/hList7"/>
    <dgm:cxn modelId="{44E7249F-10D7-DF4A-B6D6-BB04D07AFEA6}" type="presParOf" srcId="{C6A1618B-E57B-CE46-8348-644E886606FA}" destId="{0D38DC02-5305-774B-8621-3F6F56D9D09A}" srcOrd="3" destOrd="0" presId="urn:microsoft.com/office/officeart/2005/8/layout/hList7"/>
    <dgm:cxn modelId="{C3A32B76-E8F4-BD4C-B424-9363E7E4F2AA}" type="presParOf" srcId="{98C30238-FFB9-A647-9581-51D844D21D53}" destId="{33817FA5-63EC-1F42-89CE-5406AFBC9CC0}" srcOrd="1" destOrd="0" presId="urn:microsoft.com/office/officeart/2005/8/layout/hList7"/>
    <dgm:cxn modelId="{4C9CB5DD-0385-FF42-95A8-2BBB4FA00044}" type="presParOf" srcId="{98C30238-FFB9-A647-9581-51D844D21D53}" destId="{8AA09B33-D86A-2B45-BD3A-131C5F688747}" srcOrd="2" destOrd="0" presId="urn:microsoft.com/office/officeart/2005/8/layout/hList7"/>
    <dgm:cxn modelId="{C3DAE850-27D2-A04E-B53F-1F2304AED282}" type="presParOf" srcId="{8AA09B33-D86A-2B45-BD3A-131C5F688747}" destId="{A877ACF6-BC44-A747-B751-907A1D3B4E7D}" srcOrd="0" destOrd="0" presId="urn:microsoft.com/office/officeart/2005/8/layout/hList7"/>
    <dgm:cxn modelId="{E3007133-22B1-6E43-8A0D-4A09D2DD7F99}" type="presParOf" srcId="{8AA09B33-D86A-2B45-BD3A-131C5F688747}" destId="{DFDC6DC4-D4EE-214E-9E47-1E1A930A756A}" srcOrd="1" destOrd="0" presId="urn:microsoft.com/office/officeart/2005/8/layout/hList7"/>
    <dgm:cxn modelId="{2C181473-24EE-564F-8CE5-1BFDE2379622}" type="presParOf" srcId="{8AA09B33-D86A-2B45-BD3A-131C5F688747}" destId="{A5E583C1-89CA-5448-8BDB-F9EF351318BB}" srcOrd="2" destOrd="0" presId="urn:microsoft.com/office/officeart/2005/8/layout/hList7"/>
    <dgm:cxn modelId="{EDEAE8DB-011A-D140-9982-3A44D517E461}" type="presParOf" srcId="{8AA09B33-D86A-2B45-BD3A-131C5F688747}" destId="{FD248F9A-DBA8-9340-95C3-87289CD0460E}" srcOrd="3" destOrd="0" presId="urn:microsoft.com/office/officeart/2005/8/layout/hList7"/>
    <dgm:cxn modelId="{DC252D73-1315-BA48-89AD-4994F8D4BCA1}" type="presParOf" srcId="{98C30238-FFB9-A647-9581-51D844D21D53}" destId="{624EF662-4591-4044-AA25-BBBA641E3F2B}" srcOrd="3" destOrd="0" presId="urn:microsoft.com/office/officeart/2005/8/layout/hList7"/>
    <dgm:cxn modelId="{C6FE6E21-C4C4-4948-8D81-E1EE620DFD47}" type="presParOf" srcId="{98C30238-FFB9-A647-9581-51D844D21D53}" destId="{55B225F2-DE39-8145-B2AF-F4F0162959EF}" srcOrd="4" destOrd="0" presId="urn:microsoft.com/office/officeart/2005/8/layout/hList7"/>
    <dgm:cxn modelId="{4378A951-32E8-704B-9470-5248201DAC89}" type="presParOf" srcId="{55B225F2-DE39-8145-B2AF-F4F0162959EF}" destId="{01E23BCC-391C-7F41-B566-D492BFBED322}" srcOrd="0" destOrd="0" presId="urn:microsoft.com/office/officeart/2005/8/layout/hList7"/>
    <dgm:cxn modelId="{A1EE0983-398E-0F4B-989D-EA0E74DD3043}" type="presParOf" srcId="{55B225F2-DE39-8145-B2AF-F4F0162959EF}" destId="{DFEEFBD2-B2CA-1849-9200-4C7C058C5C48}" srcOrd="1" destOrd="0" presId="urn:microsoft.com/office/officeart/2005/8/layout/hList7"/>
    <dgm:cxn modelId="{3BDE8049-7A9D-6547-95AC-246E2100182C}" type="presParOf" srcId="{55B225F2-DE39-8145-B2AF-F4F0162959EF}" destId="{D09F2F6F-40C2-514C-ABF5-A4989BD68899}" srcOrd="2" destOrd="0" presId="urn:microsoft.com/office/officeart/2005/8/layout/hList7"/>
    <dgm:cxn modelId="{411094E1-CB5E-2840-B794-E9FBB579AAF9}" type="presParOf" srcId="{55B225F2-DE39-8145-B2AF-F4F0162959EF}" destId="{51F3BE07-BFE7-D74D-8536-996A65DD9C26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A42F75-5120-C945-B7E0-F6F0A4AE9F7D}">
      <dsp:nvSpPr>
        <dsp:cNvPr id="0" name=""/>
        <dsp:cNvSpPr/>
      </dsp:nvSpPr>
      <dsp:spPr>
        <a:xfrm>
          <a:off x="1450" y="0"/>
          <a:ext cx="2257348" cy="5051424"/>
        </a:xfrm>
        <a:prstGeom prst="roundRect">
          <a:avLst>
            <a:gd name="adj" fmla="val 10000"/>
          </a:avLst>
        </a:prstGeom>
        <a:solidFill>
          <a:schemeClr val="accent1">
            <a:shade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sp:txBody>
      <dsp:txXfrm>
        <a:off x="1450" y="2020569"/>
        <a:ext cx="2257348" cy="2020570"/>
      </dsp:txXfrm>
    </dsp:sp>
    <dsp:sp modelId="{0D38DC02-5305-774B-8621-3F6F56D9D09A}">
      <dsp:nvSpPr>
        <dsp:cNvPr id="0" name=""/>
        <dsp:cNvSpPr/>
      </dsp:nvSpPr>
      <dsp:spPr>
        <a:xfrm>
          <a:off x="289062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77ACF6-BC44-A747-B751-907A1D3B4E7D}">
      <dsp:nvSpPr>
        <dsp:cNvPr id="0" name=""/>
        <dsp:cNvSpPr/>
      </dsp:nvSpPr>
      <dsp:spPr>
        <a:xfrm>
          <a:off x="2326519" y="0"/>
          <a:ext cx="2257348" cy="5051424"/>
        </a:xfrm>
        <a:prstGeom prst="roundRect">
          <a:avLst>
            <a:gd name="adj" fmla="val 10000"/>
          </a:avLst>
        </a:prstGeom>
        <a:solidFill>
          <a:schemeClr val="bg2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sp:txBody>
      <dsp:txXfrm>
        <a:off x="2326519" y="2020569"/>
        <a:ext cx="2257348" cy="2020570"/>
      </dsp:txXfrm>
    </dsp:sp>
    <dsp:sp modelId="{FD248F9A-DBA8-9340-95C3-87289CD0460E}">
      <dsp:nvSpPr>
        <dsp:cNvPr id="0" name=""/>
        <dsp:cNvSpPr/>
      </dsp:nvSpPr>
      <dsp:spPr>
        <a:xfrm>
          <a:off x="2614131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E23BCC-391C-7F41-B566-D492BFBED322}">
      <dsp:nvSpPr>
        <dsp:cNvPr id="0" name=""/>
        <dsp:cNvSpPr/>
      </dsp:nvSpPr>
      <dsp:spPr>
        <a:xfrm>
          <a:off x="4651587" y="0"/>
          <a:ext cx="2257348" cy="5051424"/>
        </a:xfrm>
        <a:prstGeom prst="roundRect">
          <a:avLst>
            <a:gd name="adj" fmla="val 10000"/>
          </a:avLst>
        </a:prstGeom>
        <a:solidFill>
          <a:srgbClr val="DAE1E6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CHALLENGES</a:t>
          </a:r>
        </a:p>
      </dsp:txBody>
      <dsp:txXfrm>
        <a:off x="4651587" y="2020569"/>
        <a:ext cx="2257348" cy="2020570"/>
      </dsp:txXfrm>
    </dsp:sp>
    <dsp:sp modelId="{51F3BE07-BFE7-D74D-8536-996A65DD9C26}">
      <dsp:nvSpPr>
        <dsp:cNvPr id="0" name=""/>
        <dsp:cNvSpPr/>
      </dsp:nvSpPr>
      <dsp:spPr>
        <a:xfrm>
          <a:off x="4939199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87E650-AD56-9B41-8439-5B46166B2F26}">
      <dsp:nvSpPr>
        <dsp:cNvPr id="0" name=""/>
        <dsp:cNvSpPr/>
      </dsp:nvSpPr>
      <dsp:spPr>
        <a:xfrm flipH="1">
          <a:off x="418125" y="3248344"/>
          <a:ext cx="1342207" cy="45720"/>
        </a:xfrm>
        <a:prstGeom prst="leftRightArrow">
          <a:avLst/>
        </a:prstGeom>
        <a:noFill/>
        <a:ln w="15875" cap="flat" cmpd="sng" algn="ctr">
          <a:solidFill>
            <a:schemeClr val="lt1">
              <a:hueOff val="0"/>
              <a:satOff val="0"/>
              <a:lum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BD5A64-E7B8-0544-A80D-89312098868F}">
      <dsp:nvSpPr>
        <dsp:cNvPr id="0" name=""/>
        <dsp:cNvSpPr/>
      </dsp:nvSpPr>
      <dsp:spPr>
        <a:xfrm>
          <a:off x="725" y="598811"/>
          <a:ext cx="2828295" cy="169697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1900" kern="1200" dirty="0"/>
            <a:t>Hope to get videos </a:t>
          </a:r>
          <a:r>
            <a:rPr kumimoji="1" lang="en-US" sz="1900" kern="1200" dirty="0">
              <a:solidFill>
                <a:srgbClr val="FF0000"/>
              </a:solidFill>
            </a:rPr>
            <a:t>popular/trended</a:t>
          </a:r>
          <a:endParaRPr lang="en-US" sz="1900" kern="1200" dirty="0">
            <a:solidFill>
              <a:srgbClr val="FF0000"/>
            </a:solidFill>
          </a:endParaRPr>
        </a:p>
      </dsp:txBody>
      <dsp:txXfrm>
        <a:off x="725" y="598811"/>
        <a:ext cx="2828295" cy="1696977"/>
      </dsp:txXfrm>
    </dsp:sp>
    <dsp:sp modelId="{6D1B8208-2FAA-9A40-B4D0-BDB1B2A7C4D8}">
      <dsp:nvSpPr>
        <dsp:cNvPr id="0" name=""/>
        <dsp:cNvSpPr/>
      </dsp:nvSpPr>
      <dsp:spPr>
        <a:xfrm>
          <a:off x="3111850" y="598811"/>
          <a:ext cx="2828295" cy="169697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Spend </a:t>
          </a:r>
          <a:r>
            <a:rPr lang="en-US" sz="1900" kern="1200" dirty="0">
              <a:solidFill>
                <a:srgbClr val="FF0000"/>
              </a:solidFill>
            </a:rPr>
            <a:t>hours</a:t>
          </a:r>
          <a:r>
            <a:rPr lang="en-US" sz="1900" kern="1200" dirty="0"/>
            <a:t> every day to read comments from audience</a:t>
          </a:r>
        </a:p>
      </dsp:txBody>
      <dsp:txXfrm>
        <a:off x="3111850" y="598811"/>
        <a:ext cx="2828295" cy="169697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A42F75-5120-C945-B7E0-F6F0A4AE9F7D}">
      <dsp:nvSpPr>
        <dsp:cNvPr id="0" name=""/>
        <dsp:cNvSpPr/>
      </dsp:nvSpPr>
      <dsp:spPr>
        <a:xfrm>
          <a:off x="1450" y="0"/>
          <a:ext cx="2257348" cy="5051424"/>
        </a:xfrm>
        <a:prstGeom prst="roundRect">
          <a:avLst>
            <a:gd name="adj" fmla="val 10000"/>
          </a:avLst>
        </a:prstGeom>
        <a:solidFill>
          <a:srgbClr val="DAE2E6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sp:txBody>
      <dsp:txXfrm>
        <a:off x="1450" y="2020569"/>
        <a:ext cx="2257348" cy="2020570"/>
      </dsp:txXfrm>
    </dsp:sp>
    <dsp:sp modelId="{0D38DC02-5305-774B-8621-3F6F56D9D09A}">
      <dsp:nvSpPr>
        <dsp:cNvPr id="0" name=""/>
        <dsp:cNvSpPr/>
      </dsp:nvSpPr>
      <dsp:spPr>
        <a:xfrm>
          <a:off x="289062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77ACF6-BC44-A747-B751-907A1D3B4E7D}">
      <dsp:nvSpPr>
        <dsp:cNvPr id="0" name=""/>
        <dsp:cNvSpPr/>
      </dsp:nvSpPr>
      <dsp:spPr>
        <a:xfrm>
          <a:off x="2326519" y="0"/>
          <a:ext cx="2257348" cy="5051424"/>
        </a:xfrm>
        <a:prstGeom prst="roundRect">
          <a:avLst>
            <a:gd name="adj" fmla="val 10000"/>
          </a:avLst>
        </a:prstGeom>
        <a:solidFill>
          <a:srgbClr val="287EA7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sp:txBody>
      <dsp:txXfrm>
        <a:off x="2326519" y="2020569"/>
        <a:ext cx="2257348" cy="2020570"/>
      </dsp:txXfrm>
    </dsp:sp>
    <dsp:sp modelId="{FD248F9A-DBA8-9340-95C3-87289CD0460E}">
      <dsp:nvSpPr>
        <dsp:cNvPr id="0" name=""/>
        <dsp:cNvSpPr/>
      </dsp:nvSpPr>
      <dsp:spPr>
        <a:xfrm>
          <a:off x="2614131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E23BCC-391C-7F41-B566-D492BFBED322}">
      <dsp:nvSpPr>
        <dsp:cNvPr id="0" name=""/>
        <dsp:cNvSpPr/>
      </dsp:nvSpPr>
      <dsp:spPr>
        <a:xfrm>
          <a:off x="4651587" y="0"/>
          <a:ext cx="2257348" cy="5051424"/>
        </a:xfrm>
        <a:prstGeom prst="roundRect">
          <a:avLst>
            <a:gd name="adj" fmla="val 10000"/>
          </a:avLst>
        </a:prstGeom>
        <a:solidFill>
          <a:srgbClr val="DAE1E6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CHALLENGES</a:t>
          </a:r>
        </a:p>
      </dsp:txBody>
      <dsp:txXfrm>
        <a:off x="4651587" y="2020569"/>
        <a:ext cx="2257348" cy="2020570"/>
      </dsp:txXfrm>
    </dsp:sp>
    <dsp:sp modelId="{51F3BE07-BFE7-D74D-8536-996A65DD9C26}">
      <dsp:nvSpPr>
        <dsp:cNvPr id="0" name=""/>
        <dsp:cNvSpPr/>
      </dsp:nvSpPr>
      <dsp:spPr>
        <a:xfrm>
          <a:off x="4939199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87E650-AD56-9B41-8439-5B46166B2F26}">
      <dsp:nvSpPr>
        <dsp:cNvPr id="0" name=""/>
        <dsp:cNvSpPr/>
      </dsp:nvSpPr>
      <dsp:spPr>
        <a:xfrm flipH="1">
          <a:off x="2784089" y="3225483"/>
          <a:ext cx="1342207" cy="45720"/>
        </a:xfrm>
        <a:prstGeom prst="leftRightArrow">
          <a:avLst/>
        </a:prstGeom>
        <a:noFill/>
        <a:ln w="15875" cap="flat" cmpd="sng" algn="ctr">
          <a:solidFill>
            <a:schemeClr val="lt1">
              <a:hueOff val="0"/>
              <a:satOff val="0"/>
              <a:lum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A42F75-5120-C945-B7E0-F6F0A4AE9F7D}">
      <dsp:nvSpPr>
        <dsp:cNvPr id="0" name=""/>
        <dsp:cNvSpPr/>
      </dsp:nvSpPr>
      <dsp:spPr>
        <a:xfrm>
          <a:off x="1450" y="0"/>
          <a:ext cx="2257348" cy="5051424"/>
        </a:xfrm>
        <a:prstGeom prst="roundRect">
          <a:avLst>
            <a:gd name="adj" fmla="val 10000"/>
          </a:avLst>
        </a:prstGeom>
        <a:solidFill>
          <a:srgbClr val="DAE1E6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sp:txBody>
      <dsp:txXfrm>
        <a:off x="1450" y="2020569"/>
        <a:ext cx="2257348" cy="2020570"/>
      </dsp:txXfrm>
    </dsp:sp>
    <dsp:sp modelId="{0D38DC02-5305-774B-8621-3F6F56D9D09A}">
      <dsp:nvSpPr>
        <dsp:cNvPr id="0" name=""/>
        <dsp:cNvSpPr/>
      </dsp:nvSpPr>
      <dsp:spPr>
        <a:xfrm>
          <a:off x="289062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77ACF6-BC44-A747-B751-907A1D3B4E7D}">
      <dsp:nvSpPr>
        <dsp:cNvPr id="0" name=""/>
        <dsp:cNvSpPr/>
      </dsp:nvSpPr>
      <dsp:spPr>
        <a:xfrm>
          <a:off x="2326519" y="0"/>
          <a:ext cx="2257348" cy="5051424"/>
        </a:xfrm>
        <a:prstGeom prst="roundRect">
          <a:avLst>
            <a:gd name="adj" fmla="val 10000"/>
          </a:avLst>
        </a:prstGeom>
        <a:solidFill>
          <a:schemeClr val="bg2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sp:txBody>
      <dsp:txXfrm>
        <a:off x="2326519" y="2020569"/>
        <a:ext cx="2257348" cy="2020570"/>
      </dsp:txXfrm>
    </dsp:sp>
    <dsp:sp modelId="{FD248F9A-DBA8-9340-95C3-87289CD0460E}">
      <dsp:nvSpPr>
        <dsp:cNvPr id="0" name=""/>
        <dsp:cNvSpPr/>
      </dsp:nvSpPr>
      <dsp:spPr>
        <a:xfrm>
          <a:off x="2614131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E23BCC-391C-7F41-B566-D492BFBED322}">
      <dsp:nvSpPr>
        <dsp:cNvPr id="0" name=""/>
        <dsp:cNvSpPr/>
      </dsp:nvSpPr>
      <dsp:spPr>
        <a:xfrm>
          <a:off x="4651587" y="0"/>
          <a:ext cx="2257348" cy="5051424"/>
        </a:xfrm>
        <a:prstGeom prst="roundRect">
          <a:avLst>
            <a:gd name="adj" fmla="val 10000"/>
          </a:avLst>
        </a:prstGeom>
        <a:solidFill>
          <a:srgbClr val="287EA7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CHALLENGES</a:t>
          </a:r>
        </a:p>
      </dsp:txBody>
      <dsp:txXfrm>
        <a:off x="4651587" y="2020569"/>
        <a:ext cx="2257348" cy="2020570"/>
      </dsp:txXfrm>
    </dsp:sp>
    <dsp:sp modelId="{51F3BE07-BFE7-D74D-8536-996A65DD9C26}">
      <dsp:nvSpPr>
        <dsp:cNvPr id="0" name=""/>
        <dsp:cNvSpPr/>
      </dsp:nvSpPr>
      <dsp:spPr>
        <a:xfrm>
          <a:off x="4939199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87E650-AD56-9B41-8439-5B46166B2F26}">
      <dsp:nvSpPr>
        <dsp:cNvPr id="0" name=""/>
        <dsp:cNvSpPr/>
      </dsp:nvSpPr>
      <dsp:spPr>
        <a:xfrm flipH="1" flipV="1">
          <a:off x="4905510" y="3248344"/>
          <a:ext cx="1721562" cy="45720"/>
        </a:xfrm>
        <a:prstGeom prst="leftRightArrow">
          <a:avLst/>
        </a:prstGeom>
        <a:noFill/>
        <a:ln w="15875" cap="flat" cmpd="sng" algn="ctr">
          <a:solidFill>
            <a:schemeClr val="lt1">
              <a:hueOff val="0"/>
              <a:satOff val="0"/>
              <a:lum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jpe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BD71D1-8CDD-D749-A5CE-12B177A5D5B0}" type="datetimeFigureOut">
              <a:rPr kumimoji="1" lang="zh-CN" altLang="en-US" smtClean="0"/>
              <a:t>2022/8/8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D1A8E8-E1E5-F94A-8653-9B723DD5871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845985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12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6EE43-B5FE-8943-8A3C-4848E58DDA57}" type="datetime1">
              <a:rPr lang="zh-CN" altLang="en-US" smtClean="0"/>
              <a:t>2022/8/8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57700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6E1EA-33E0-0E46-AAC5-72A94DA53D88}" type="datetime1">
              <a:rPr lang="zh-CN" altLang="en-US" smtClean="0"/>
              <a:t>2022/8/8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0516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F09C7-4DA0-1645-BF22-F290FB3A3162}" type="datetime1">
              <a:rPr lang="zh-CN" altLang="en-US" smtClean="0"/>
              <a:t>2022/8/8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37319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8D669-9C7F-3344-BFF2-6E04AD74E8A5}" type="datetime1">
              <a:rPr lang="zh-CN" altLang="en-US" smtClean="0"/>
              <a:t>2022/8/8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4308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932F0-2D6E-0A47-BDB4-B856BBD8384A}" type="datetime1">
              <a:rPr lang="zh-CN" altLang="en-US" smtClean="0"/>
              <a:t>2022/8/8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2865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E6D35-A2B0-7A49-A378-711C0B86E04E}" type="datetime1">
              <a:rPr lang="zh-CN" altLang="en-US" smtClean="0"/>
              <a:t>2022/8/8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1474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61453-940B-CC4D-812F-27297F21547F}" type="datetime1">
              <a:rPr lang="zh-CN" altLang="en-US" smtClean="0"/>
              <a:t>2022/8/8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9721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508CE-DB11-924D-A352-05C2A12E4DFE}" type="datetime1">
              <a:rPr lang="zh-CN" altLang="en-US" smtClean="0"/>
              <a:t>2022/8/8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512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5706D-A445-5043-BB20-26DA027E8CC7}" type="datetime1">
              <a:rPr lang="zh-CN" altLang="en-US" smtClean="0"/>
              <a:t>2022/8/8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1846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4D26CDC-F47B-084D-95B5-E22FB6FCF1E4}" type="datetime1">
              <a:rPr lang="zh-CN" altLang="en-US" smtClean="0"/>
              <a:t>2022/8/8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2470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33F6E0D-3B5D-944E-A506-4631B88280BA}" type="datetime1">
              <a:rPr lang="zh-CN" altLang="en-US" smtClean="0"/>
              <a:t>2022/8/8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4359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lIns="109728" tIns="109728" rIns="109728" bIns="91440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900" spc="100">
                <a:solidFill>
                  <a:srgbClr val="FFFFFF"/>
                </a:solidFill>
              </a:defRPr>
            </a:lvl1pPr>
          </a:lstStyle>
          <a:p>
            <a:fld id="{DD48FBAA-D04C-8443-803C-6B759E1C9FD0}" type="datetime1">
              <a:rPr lang="zh-CN" altLang="en-US" smtClean="0"/>
              <a:t>2022/8/8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900" cap="none" spc="100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 spc="1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5401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11" r:id="rId6"/>
    <p:sldLayoutId id="2147483706" r:id="rId7"/>
    <p:sldLayoutId id="2147483707" r:id="rId8"/>
    <p:sldLayoutId id="2147483708" r:id="rId9"/>
    <p:sldLayoutId id="2147483710" r:id="rId10"/>
    <p:sldLayoutId id="2147483709" r:id="rId11"/>
  </p:sldLayoutIdLst>
  <p:hf sldNum="0" hdr="0" dt="0"/>
  <p:txStyles>
    <p:titleStyle>
      <a:lvl1pPr algn="l" defTabSz="914400" rtl="0" eaLnBrk="1" latinLnBrk="0" hangingPunct="1">
        <a:lnSpc>
          <a:spcPct val="105000"/>
        </a:lnSpc>
        <a:spcBef>
          <a:spcPct val="0"/>
        </a:spcBef>
        <a:buNone/>
        <a:defRPr sz="4800" b="1" kern="1200" spc="13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4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 spc="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 spc="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 spc="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 spc="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 spc="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slideLayout" Target="../slideLayouts/slideLayout1.xml"/><Relationship Id="rId7" Type="http://schemas.openxmlformats.org/officeDocument/2006/relationships/diagramData" Target="../diagrams/data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9.jpeg"/><Relationship Id="rId11" Type="http://schemas.microsoft.com/office/2007/relationships/diagramDrawing" Target="../diagrams/drawing2.xml"/><Relationship Id="rId5" Type="http://schemas.openxmlformats.org/officeDocument/2006/relationships/image" Target="../media/image8.png"/><Relationship Id="rId10" Type="http://schemas.openxmlformats.org/officeDocument/2006/relationships/diagramColors" Target="../diagrams/colors2.xml"/><Relationship Id="rId4" Type="http://schemas.openxmlformats.org/officeDocument/2006/relationships/image" Target="../media/image1.png"/><Relationship Id="rId9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09" name="Rectangle 1103">
            <a:extLst>
              <a:ext uri="{FF2B5EF4-FFF2-40B4-BE49-F238E27FC236}">
                <a16:creationId xmlns:a16="http://schemas.microsoft.com/office/drawing/2014/main" id="{8C6E698C-8155-4B8B-BDC9-B7299772B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">
            <a:extLst>
              <a:ext uri="{FF2B5EF4-FFF2-40B4-BE49-F238E27FC236}">
                <a16:creationId xmlns:a16="http://schemas.microsoft.com/office/drawing/2014/main" id="{D844D990-159B-00F7-5637-47A7B5DB4BF7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5125587" y="1629276"/>
            <a:ext cx="6016246" cy="880525"/>
          </a:xfrm>
        </p:spPr>
        <p:txBody>
          <a:bodyPr anchor="ctr">
            <a:normAutofit fontScale="90000"/>
          </a:bodyPr>
          <a:lstStyle/>
          <a:p>
            <a:pPr>
              <a:lnSpc>
                <a:spcPct val="110000"/>
              </a:lnSpc>
            </a:pPr>
            <a:r>
              <a:rPr lang="en-GB" altLang="en-US" sz="3600" dirty="0">
                <a:latin typeface="Arial" panose="020B0604020202020204" pitchFamily="34" charset="0"/>
                <a:cs typeface="Arial" panose="020B0604020202020204" pitchFamily="34" charset="0"/>
              </a:rPr>
              <a:t>Final project presentation:</a:t>
            </a:r>
            <a:br>
              <a:rPr lang="en-GB" altLang="en-US" sz="44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altLang="en-US"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Rectangle 3">
            <a:extLst>
              <a:ext uri="{FF2B5EF4-FFF2-40B4-BE49-F238E27FC236}">
                <a16:creationId xmlns:a16="http://schemas.microsoft.com/office/drawing/2014/main" id="{B7EBB874-3C2B-5324-17F2-C3DA6A1794A3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930304" y="1792223"/>
            <a:ext cx="3240766" cy="4077087"/>
          </a:xfrm>
        </p:spPr>
        <p:txBody>
          <a:bodyPr anchor="ctr">
            <a:normAutofit/>
          </a:bodyPr>
          <a:lstStyle/>
          <a:p>
            <a:pPr algn="r"/>
            <a:r>
              <a:rPr lang="en-GB" altLang="en-US" dirty="0">
                <a:latin typeface="Arial Narrow" panose="020B0606020202030204" pitchFamily="34" charset="0"/>
                <a:sym typeface="Arial" panose="020B0604020202020204" pitchFamily="34" charset="0"/>
              </a:rPr>
              <a:t>Berlin, 09.08.2022</a:t>
            </a:r>
          </a:p>
          <a:p>
            <a:pPr algn="r"/>
            <a:r>
              <a:rPr lang="en-US" altLang="en-US" dirty="0">
                <a:latin typeface="Arial Narrow" panose="020B0606020202030204" pitchFamily="34" charset="0"/>
                <a:sym typeface="Arial" panose="020B0604020202020204" pitchFamily="34" charset="0"/>
              </a:rPr>
              <a:t>Stephanie Fosso </a:t>
            </a:r>
          </a:p>
          <a:p>
            <a:pPr algn="r"/>
            <a:r>
              <a:rPr lang="en-US" altLang="en-US" dirty="0">
                <a:latin typeface="Arial Narrow" panose="020B0606020202030204" pitchFamily="34" charset="0"/>
                <a:sym typeface="Arial" panose="020B0604020202020204" pitchFamily="34" charset="0"/>
              </a:rPr>
              <a:t>&amp; Weiling Peng</a:t>
            </a:r>
          </a:p>
        </p:txBody>
      </p:sp>
      <p:cxnSp>
        <p:nvCxnSpPr>
          <p:cNvPr id="1110" name="Straight Connector 1105">
            <a:extLst>
              <a:ext uri="{FF2B5EF4-FFF2-40B4-BE49-F238E27FC236}">
                <a16:creationId xmlns:a16="http://schemas.microsoft.com/office/drawing/2014/main" id="{09525C9A-1972-4836-BA7A-706C946EF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8328" y="1563203"/>
            <a:ext cx="0" cy="355820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8" name="Rectangle 1107">
            <a:extLst>
              <a:ext uri="{FF2B5EF4-FFF2-40B4-BE49-F238E27FC236}">
                <a16:creationId xmlns:a16="http://schemas.microsoft.com/office/drawing/2014/main" id="{3DB7FA66-7966-4A39-A523-95F3440952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9" name="Picture 2" descr="WBS Coding School Reviews | SwitchUp">
            <a:extLst>
              <a:ext uri="{FF2B5EF4-FFF2-40B4-BE49-F238E27FC236}">
                <a16:creationId xmlns:a16="http://schemas.microsoft.com/office/drawing/2014/main" id="{FC0FA4AB-EFC4-9FB8-C62C-DA8B1F7529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1" name="Slide Number Placeholder 6">
            <a:extLst>
              <a:ext uri="{FF2B5EF4-FFF2-40B4-BE49-F238E27FC236}">
                <a16:creationId xmlns:a16="http://schemas.microsoft.com/office/drawing/2014/main" id="{39D4BFFC-ED8C-4428-5995-9E61D800DD64}"/>
              </a:ext>
            </a:extLst>
          </p:cNvPr>
          <p:cNvSpPr txBox="1">
            <a:spLocks/>
          </p:cNvSpPr>
          <p:nvPr/>
        </p:nvSpPr>
        <p:spPr>
          <a:xfrm>
            <a:off x="5522903" y="6217212"/>
            <a:ext cx="1026114" cy="468562"/>
          </a:xfrm>
          <a:prstGeom prst="rect">
            <a:avLst/>
          </a:prstGeom>
        </p:spPr>
        <p:txBody>
          <a:bodyPr lIns="109728" tIns="109728" rIns="109728" bIns="91440" anchor="ctr"/>
          <a:lstStyle>
            <a:defPPr>
              <a:defRPr lang="zh-CN"/>
            </a:defPPr>
            <a:lvl1pPr marL="0" algn="r" defTabSz="914400" rtl="0" eaLnBrk="1" latinLnBrk="0" hangingPunct="1">
              <a:defRPr sz="900" kern="1200" spc="1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FBD0798E-EA9D-49FF-916C-0FDD60620279}" type="slidenum">
              <a:rPr lang="en-JM" altLang="es-ES" sz="14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1</a:t>
            </a:fld>
            <a:r>
              <a:rPr lang="en-JM" altLang="es-E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F9973EB5-6F64-B3D1-6038-60942095B1E4}"/>
              </a:ext>
            </a:extLst>
          </p:cNvPr>
          <p:cNvSpPr txBox="1">
            <a:spLocks noChangeArrowheads="1"/>
          </p:cNvSpPr>
          <p:nvPr/>
        </p:nvSpPr>
        <p:spPr>
          <a:xfrm>
            <a:off x="5101374" y="2307663"/>
            <a:ext cx="5948096" cy="2854509"/>
          </a:xfrm>
          <a:prstGeom prst="rect">
            <a:avLst/>
          </a:prstGeom>
        </p:spPr>
        <p:txBody>
          <a:bodyPr lIns="109728" tIns="109728" rIns="109728" bIns="91440" anchor="ctr">
            <a:normAutofit lnSpcReduction="10000"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en-GB" altLang="en-US" sz="5400" dirty="0">
                <a:latin typeface="Arial" panose="020B0604020202020204" pitchFamily="34" charset="0"/>
                <a:cs typeface="Arial" panose="020B0604020202020204" pitchFamily="34" charset="0"/>
              </a:rPr>
              <a:t>How </a:t>
            </a:r>
            <a:r>
              <a:rPr lang="en-GB" altLang="en-US" sz="6000" dirty="0">
                <a:solidFill>
                  <a:srgbClr val="00789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popular</a:t>
            </a:r>
            <a:r>
              <a:rPr lang="en-GB" altLang="en-US" sz="5400" dirty="0">
                <a:latin typeface="Arial" panose="020B0604020202020204" pitchFamily="34" charset="0"/>
                <a:cs typeface="Arial" panose="020B0604020202020204" pitchFamily="34" charset="0"/>
              </a:rPr>
              <a:t> will your video be on </a:t>
            </a:r>
            <a:r>
              <a:rPr lang="en-GB" altLang="en-US" sz="5400" dirty="0">
                <a:solidFill>
                  <a:srgbClr val="00789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YouTube</a:t>
            </a:r>
            <a:r>
              <a:rPr lang="en-GB" altLang="en-US" sz="5400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endParaRPr lang="en-US" altLang="en-US"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B95AD4E-B2FE-0E27-0446-4F81DBF6A1D5}"/>
              </a:ext>
            </a:extLst>
          </p:cNvPr>
          <p:cNvSpPr txBox="1"/>
          <p:nvPr/>
        </p:nvSpPr>
        <p:spPr>
          <a:xfrm>
            <a:off x="8239125" y="6233884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60190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68"/>
    </mc:Choice>
    <mc:Fallback>
      <p:transition spd="slow" advTm="41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9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9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1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0000"/>
            <a:shade val="97000"/>
            <a:satMod val="1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" name="Rectangle 1206">
            <a:extLst>
              <a:ext uri="{FF2B5EF4-FFF2-40B4-BE49-F238E27FC236}">
                <a16:creationId xmlns:a16="http://schemas.microsoft.com/office/drawing/2014/main" id="{F3B3B6C5-748F-437C-AE76-DB11FEA99E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15" name="Rectangle 1208">
            <a:extLst>
              <a:ext uri="{FF2B5EF4-FFF2-40B4-BE49-F238E27FC236}">
                <a16:creationId xmlns:a16="http://schemas.microsoft.com/office/drawing/2014/main" id="{197CEB5D-9BB2-475C-BA8D-AC88BB8C97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58724" y="457200"/>
            <a:ext cx="11274552" cy="5943600"/>
          </a:xfrm>
          <a:prstGeom prst="rect">
            <a:avLst/>
          </a:prstGeom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28D23F03-C4B2-93B1-1271-88C3538B51E7}"/>
              </a:ext>
            </a:extLst>
          </p:cNvPr>
          <p:cNvSpPr txBox="1">
            <a:spLocks/>
          </p:cNvSpPr>
          <p:nvPr/>
        </p:nvSpPr>
        <p:spPr>
          <a:xfrm>
            <a:off x="4380588" y="965199"/>
            <a:ext cx="6766078" cy="49276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6000" dirty="0"/>
              <a:t>Thank you 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6000" dirty="0"/>
              <a:t>&amp;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6000" dirty="0"/>
              <a:t> happy Youtubing : ) </a:t>
            </a:r>
          </a:p>
        </p:txBody>
      </p:sp>
      <p:cxnSp>
        <p:nvCxnSpPr>
          <p:cNvPr id="1216" name="Straight Connector 1210">
            <a:extLst>
              <a:ext uri="{FF2B5EF4-FFF2-40B4-BE49-F238E27FC236}">
                <a16:creationId xmlns:a16="http://schemas.microsoft.com/office/drawing/2014/main" id="{BB14AD1F-ADD5-46E7-966F-4C0290232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057399"/>
            <a:ext cx="0" cy="27432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407436"/>
            <a:ext cx="6576032" cy="34616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D05F2769-B3F3-2BC6-F3B2-EB7DD5515956}"/>
              </a:ext>
            </a:extLst>
          </p:cNvPr>
          <p:cNvSpPr txBox="1"/>
          <p:nvPr/>
        </p:nvSpPr>
        <p:spPr>
          <a:xfrm>
            <a:off x="10058400" y="64008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3914176B-08CB-F160-50C4-044E11BF993B}"/>
              </a:ext>
            </a:extLst>
          </p:cNvPr>
          <p:cNvSpPr txBox="1"/>
          <p:nvPr/>
        </p:nvSpPr>
        <p:spPr>
          <a:xfrm>
            <a:off x="5522071" y="6235420"/>
            <a:ext cx="1147858" cy="3817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10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A80409C-7C78-17F3-81BC-6C1A5401145B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pic>
        <p:nvPicPr>
          <p:cNvPr id="4098" name="Picture 2" descr="Finger Heart Png, Transparent PNG, png collections at dlf.pt">
            <a:extLst>
              <a:ext uri="{FF2B5EF4-FFF2-40B4-BE49-F238E27FC236}">
                <a16:creationId xmlns:a16="http://schemas.microsoft.com/office/drawing/2014/main" id="{4CF00B2D-E9C1-24E7-1B78-A7724DB2F9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90" t="3145" r="4941" b="4599"/>
          <a:stretch/>
        </p:blipFill>
        <p:spPr bwMode="auto">
          <a:xfrm>
            <a:off x="978408" y="2130553"/>
            <a:ext cx="2618748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4390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Rectangle 1159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62" name="Straight Connector 1161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64" name="Rectangle 1163">
            <a:extLst>
              <a:ext uri="{FF2B5EF4-FFF2-40B4-BE49-F238E27FC236}">
                <a16:creationId xmlns:a16="http://schemas.microsoft.com/office/drawing/2014/main" id="{DFEBD0D2-AA2A-4936-A509-D629383EF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66" name="Straight Connector 1165">
            <a:extLst>
              <a:ext uri="{FF2B5EF4-FFF2-40B4-BE49-F238E27FC236}">
                <a16:creationId xmlns:a16="http://schemas.microsoft.com/office/drawing/2014/main" id="{2752F38C-F560-47AA-90AD-209F39C04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56978" y="1791298"/>
            <a:ext cx="0" cy="27432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8" name="Rectangle 1167">
            <a:extLst>
              <a:ext uri="{FF2B5EF4-FFF2-40B4-BE49-F238E27FC236}">
                <a16:creationId xmlns:a16="http://schemas.microsoft.com/office/drawing/2014/main" id="{86506110-E6E1-4309-83FA-C6B068FA34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3" name="Picture 2" descr="WBS Coding School Reviews | SwitchUp">
            <a:extLst>
              <a:ext uri="{FF2B5EF4-FFF2-40B4-BE49-F238E27FC236}">
                <a16:creationId xmlns:a16="http://schemas.microsoft.com/office/drawing/2014/main" id="{0E57CC9D-1B19-5780-5793-32A871EE7E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5" name="文本框 64">
            <a:extLst>
              <a:ext uri="{FF2B5EF4-FFF2-40B4-BE49-F238E27FC236}">
                <a16:creationId xmlns:a16="http://schemas.microsoft.com/office/drawing/2014/main" id="{23A530D8-EEB6-9D58-D22E-38CE3A6388B4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2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36F53D3-C55F-4421-FF9D-6A5439151ECF}"/>
              </a:ext>
            </a:extLst>
          </p:cNvPr>
          <p:cNvSpPr txBox="1"/>
          <p:nvPr/>
        </p:nvSpPr>
        <p:spPr>
          <a:xfrm>
            <a:off x="8239125" y="6233884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001A4AC-C1BC-42C6-1612-6DAE9CBFB584}"/>
              </a:ext>
            </a:extLst>
          </p:cNvPr>
          <p:cNvSpPr txBox="1">
            <a:spLocks/>
          </p:cNvSpPr>
          <p:nvPr/>
        </p:nvSpPr>
        <p:spPr>
          <a:xfrm>
            <a:off x="8177212" y="634946"/>
            <a:ext cx="3372529" cy="50559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Agenda</a:t>
            </a:r>
          </a:p>
        </p:txBody>
      </p:sp>
      <p:graphicFrame>
        <p:nvGraphicFramePr>
          <p:cNvPr id="15" name="Content Placeholder 2">
            <a:extLst>
              <a:ext uri="{FF2B5EF4-FFF2-40B4-BE49-F238E27FC236}">
                <a16:creationId xmlns:a16="http://schemas.microsoft.com/office/drawing/2014/main" id="{9981F3AA-D76B-4D67-3E12-528B558A985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23466374"/>
              </p:ext>
            </p:extLst>
          </p:nvPr>
        </p:nvGraphicFramePr>
        <p:xfrm>
          <a:off x="633413" y="639763"/>
          <a:ext cx="6910387" cy="5051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542391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5" grpId="0">
        <p:bldAsOne/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Rectangle 117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00" name="Straight Connector 117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01" name="Rectangle 1176">
            <a:extLst>
              <a:ext uri="{FF2B5EF4-FFF2-40B4-BE49-F238E27FC236}">
                <a16:creationId xmlns:a16="http://schemas.microsoft.com/office/drawing/2014/main" id="{73734CDA-1CE8-4F1C-B0B3-AAB252B013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28D23F03-C4B2-93B1-1271-88C3538B51E7}"/>
              </a:ext>
            </a:extLst>
          </p:cNvPr>
          <p:cNvSpPr txBox="1">
            <a:spLocks/>
          </p:cNvSpPr>
          <p:nvPr/>
        </p:nvSpPr>
        <p:spPr>
          <a:xfrm>
            <a:off x="4974771" y="634946"/>
            <a:ext cx="605111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data-based solution project for – Miguel</a:t>
            </a:r>
          </a:p>
        </p:txBody>
      </p:sp>
      <p:cxnSp>
        <p:nvCxnSpPr>
          <p:cNvPr id="1202" name="Straight Connector 1178">
            <a:extLst>
              <a:ext uri="{FF2B5EF4-FFF2-40B4-BE49-F238E27FC236}">
                <a16:creationId xmlns:a16="http://schemas.microsoft.com/office/drawing/2014/main" id="{D7143990-FA50-4B23-AE6D-E17D22F52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63482" y="2246569"/>
            <a:ext cx="58521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1" name="Rectangle 1180">
            <a:extLst>
              <a:ext uri="{FF2B5EF4-FFF2-40B4-BE49-F238E27FC236}">
                <a16:creationId xmlns:a16="http://schemas.microsoft.com/office/drawing/2014/main" id="{3BD57AB6-3172-4520-B22E-FCD0184F3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5" name="Picture 2" descr="WBS Coding School Reviews | SwitchUp">
            <a:extLst>
              <a:ext uri="{FF2B5EF4-FFF2-40B4-BE49-F238E27FC236}">
                <a16:creationId xmlns:a16="http://schemas.microsoft.com/office/drawing/2014/main" id="{892EE7BA-4B39-85E3-0939-9B79436510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6" name="文本框 75">
            <a:extLst>
              <a:ext uri="{FF2B5EF4-FFF2-40B4-BE49-F238E27FC236}">
                <a16:creationId xmlns:a16="http://schemas.microsoft.com/office/drawing/2014/main" id="{BD6E586A-2CD4-3772-BB40-15B5F923E253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3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pic>
        <p:nvPicPr>
          <p:cNvPr id="6" name="RPReplay_Final1659898347" descr="RPReplay_Final1659898347">
            <a:hlinkClick r:id="" action="ppaction://media"/>
            <a:extLst>
              <a:ext uri="{FF2B5EF4-FFF2-40B4-BE49-F238E27FC236}">
                <a16:creationId xmlns:a16="http://schemas.microsoft.com/office/drawing/2014/main" id="{6A939AA0-59F4-2493-3103-B1C9E2728BF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-1" r="1001" b="9379"/>
          <a:stretch/>
        </p:blipFill>
        <p:spPr>
          <a:xfrm>
            <a:off x="1166119" y="890911"/>
            <a:ext cx="2515287" cy="4978182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197B81E9-8D6A-1D13-5B63-DD925A85AE4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0014"/>
          <a:stretch/>
        </p:blipFill>
        <p:spPr>
          <a:xfrm>
            <a:off x="755072" y="175483"/>
            <a:ext cx="2926334" cy="5693604"/>
          </a:xfrm>
          <a:prstGeom prst="rect">
            <a:avLst/>
          </a:prstGeom>
        </p:spPr>
      </p:pic>
      <p:graphicFrame>
        <p:nvGraphicFramePr>
          <p:cNvPr id="1213" name="文本框 2">
            <a:extLst>
              <a:ext uri="{FF2B5EF4-FFF2-40B4-BE49-F238E27FC236}">
                <a16:creationId xmlns:a16="http://schemas.microsoft.com/office/drawing/2014/main" id="{CF78FD35-6D63-0C47-B7B9-FEF2A4A2360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32723298"/>
              </p:ext>
            </p:extLst>
          </p:nvPr>
        </p:nvGraphicFramePr>
        <p:xfrm>
          <a:off x="4974771" y="2974486"/>
          <a:ext cx="5940871" cy="28946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26" name="文本框 25">
            <a:extLst>
              <a:ext uri="{FF2B5EF4-FFF2-40B4-BE49-F238E27FC236}">
                <a16:creationId xmlns:a16="http://schemas.microsoft.com/office/drawing/2014/main" id="{0F22EA0F-DCD0-FCEB-DEBE-4B2F1C65260E}"/>
              </a:ext>
            </a:extLst>
          </p:cNvPr>
          <p:cNvSpPr txBox="1"/>
          <p:nvPr/>
        </p:nvSpPr>
        <p:spPr>
          <a:xfrm>
            <a:off x="6591586" y="2624852"/>
            <a:ext cx="29263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GB" altLang="zh-CN" dirty="0">
                <a:solidFill>
                  <a:srgbClr val="017BA7"/>
                </a:solidFill>
              </a:rPr>
              <a:t>Miguel has 2 problems</a:t>
            </a:r>
            <a:endParaRPr kumimoji="1" lang="zh-CN" altLang="en-US" dirty="0">
              <a:solidFill>
                <a:srgbClr val="017BA7"/>
              </a:solidFill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295D7A6B-4D67-7666-7315-9809D72D8443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8894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" dur="2000" fill="hold"/>
                                        <p:tgtEl>
                                          <p:spTgt spid="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1" dur="2000"/>
                                        <p:tgtEl>
                                          <p:spTgt spid="1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5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8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3" dur="2055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 mute="1">
                <p:cTn id="34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35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6" fill="hold">
                      <p:stCondLst>
                        <p:cond delay="0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9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  <p:bldLst>
      <p:bldGraphic spid="1213" grpId="0">
        <p:bldAsOne/>
      </p:bldGraphic>
      <p:bldP spid="2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Rectangle 1159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62" name="Straight Connector 1161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64" name="Rectangle 1163">
            <a:extLst>
              <a:ext uri="{FF2B5EF4-FFF2-40B4-BE49-F238E27FC236}">
                <a16:creationId xmlns:a16="http://schemas.microsoft.com/office/drawing/2014/main" id="{DFEBD0D2-AA2A-4936-A509-D629383EF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itle 1">
            <a:extLst>
              <a:ext uri="{FF2B5EF4-FFF2-40B4-BE49-F238E27FC236}">
                <a16:creationId xmlns:a16="http://schemas.microsoft.com/office/drawing/2014/main" id="{4622A448-EB44-7049-3005-900BB61308A1}"/>
              </a:ext>
            </a:extLst>
          </p:cNvPr>
          <p:cNvSpPr txBox="1">
            <a:spLocks/>
          </p:cNvSpPr>
          <p:nvPr/>
        </p:nvSpPr>
        <p:spPr>
          <a:xfrm>
            <a:off x="8177212" y="634946"/>
            <a:ext cx="3372529" cy="50559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Agenda</a:t>
            </a:r>
          </a:p>
        </p:txBody>
      </p:sp>
      <p:cxnSp>
        <p:nvCxnSpPr>
          <p:cNvPr id="1166" name="Straight Connector 1165">
            <a:extLst>
              <a:ext uri="{FF2B5EF4-FFF2-40B4-BE49-F238E27FC236}">
                <a16:creationId xmlns:a16="http://schemas.microsoft.com/office/drawing/2014/main" id="{2752F38C-F560-47AA-90AD-209F39C04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56978" y="1791298"/>
            <a:ext cx="0" cy="27432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8" name="Rectangle 1167">
            <a:extLst>
              <a:ext uri="{FF2B5EF4-FFF2-40B4-BE49-F238E27FC236}">
                <a16:creationId xmlns:a16="http://schemas.microsoft.com/office/drawing/2014/main" id="{86506110-E6E1-4309-83FA-C6B068FA34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156" name="Content Placeholder 2">
            <a:extLst>
              <a:ext uri="{FF2B5EF4-FFF2-40B4-BE49-F238E27FC236}">
                <a16:creationId xmlns:a16="http://schemas.microsoft.com/office/drawing/2014/main" id="{AF82E370-79D2-C7A2-C77A-3676B721A97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79093426"/>
              </p:ext>
            </p:extLst>
          </p:nvPr>
        </p:nvGraphicFramePr>
        <p:xfrm>
          <a:off x="633413" y="639763"/>
          <a:ext cx="6910387" cy="5051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3" name="Picture 2" descr="WBS Coding School Reviews | SwitchUp">
            <a:extLst>
              <a:ext uri="{FF2B5EF4-FFF2-40B4-BE49-F238E27FC236}">
                <a16:creationId xmlns:a16="http://schemas.microsoft.com/office/drawing/2014/main" id="{0E57CC9D-1B19-5780-5793-32A871EE7E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A078681-2B7C-FE48-49F3-7F959B78D90A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4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107E7BD-EF0F-FEEA-9F1C-33CF427A6056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9723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156" grpId="0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25" name="Rectangle 1224">
            <a:extLst>
              <a:ext uri="{FF2B5EF4-FFF2-40B4-BE49-F238E27FC236}">
                <a16:creationId xmlns:a16="http://schemas.microsoft.com/office/drawing/2014/main" id="{33428ACC-71EC-4171-9527-10983BA6B4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28D23F03-C4B2-93B1-1271-88C3538B51E7}"/>
              </a:ext>
            </a:extLst>
          </p:cNvPr>
          <p:cNvSpPr txBox="1">
            <a:spLocks/>
          </p:cNvSpPr>
          <p:nvPr/>
        </p:nvSpPr>
        <p:spPr>
          <a:xfrm>
            <a:off x="8209305" y="1142203"/>
            <a:ext cx="3340438" cy="231071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/>
              <a:t>Big data shows a better channels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/>
              <a:t>–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rgbClr val="FF0000"/>
                </a:solidFill>
              </a:rPr>
              <a:t>Pets &amp; Animals</a:t>
            </a:r>
          </a:p>
        </p:txBody>
      </p:sp>
      <p:cxnSp>
        <p:nvCxnSpPr>
          <p:cNvPr id="1227" name="Straight Connector 1226">
            <a:extLst>
              <a:ext uri="{FF2B5EF4-FFF2-40B4-BE49-F238E27FC236}">
                <a16:creationId xmlns:a16="http://schemas.microsoft.com/office/drawing/2014/main" id="{BA22713B-ABB6-4391-97F9-0449A2B9B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209305" y="4294754"/>
            <a:ext cx="32004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9" name="Rectangle 1228">
            <a:extLst>
              <a:ext uri="{FF2B5EF4-FFF2-40B4-BE49-F238E27FC236}">
                <a16:creationId xmlns:a16="http://schemas.microsoft.com/office/drawing/2014/main" id="{8D4480B4-953D-41FA-9052-09AB3A026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407436"/>
            <a:ext cx="6576032" cy="34616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7AE3877D-36DB-8A68-942C-C9D916427BBE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5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F378317-8E43-B965-312F-6336055089AA}"/>
              </a:ext>
            </a:extLst>
          </p:cNvPr>
          <p:cNvSpPr txBox="1"/>
          <p:nvPr/>
        </p:nvSpPr>
        <p:spPr>
          <a:xfrm>
            <a:off x="8272898" y="3925422"/>
            <a:ext cx="29402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/>
              <a:t>New positioning channel</a:t>
            </a:r>
            <a:endParaRPr kumimoji="1" lang="zh-CN" altLang="en-US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7F042743-E919-C48F-7FDB-278B94FA440E}"/>
              </a:ext>
            </a:extLst>
          </p:cNvPr>
          <p:cNvSpPr txBox="1"/>
          <p:nvPr/>
        </p:nvSpPr>
        <p:spPr>
          <a:xfrm>
            <a:off x="8272898" y="4447839"/>
            <a:ext cx="1947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/>
              <a:t>Current channel</a:t>
            </a:r>
            <a:endParaRPr kumimoji="1" lang="zh-CN" altLang="en-US" dirty="0">
              <a:solidFill>
                <a:srgbClr val="FF9798"/>
              </a:solidFill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F18FDB3D-9E30-9694-65F1-E10ADC3CE9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61" y="74927"/>
            <a:ext cx="7829342" cy="5849623"/>
          </a:xfrm>
          <a:prstGeom prst="rect">
            <a:avLst/>
          </a:prstGeom>
        </p:spPr>
      </p:pic>
      <p:cxnSp>
        <p:nvCxnSpPr>
          <p:cNvPr id="17" name="直线箭头连接符 16">
            <a:extLst>
              <a:ext uri="{FF2B5EF4-FFF2-40B4-BE49-F238E27FC236}">
                <a16:creationId xmlns:a16="http://schemas.microsoft.com/office/drawing/2014/main" id="{3940A674-9BBC-4273-72AA-76B79664A874}"/>
              </a:ext>
            </a:extLst>
          </p:cNvPr>
          <p:cNvCxnSpPr>
            <a:stCxn id="20" idx="1"/>
          </p:cNvCxnSpPr>
          <p:nvPr/>
        </p:nvCxnSpPr>
        <p:spPr>
          <a:xfrm flipH="1">
            <a:off x="4672013" y="4632505"/>
            <a:ext cx="3600885" cy="5538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线箭头连接符 24">
            <a:extLst>
              <a:ext uri="{FF2B5EF4-FFF2-40B4-BE49-F238E27FC236}">
                <a16:creationId xmlns:a16="http://schemas.microsoft.com/office/drawing/2014/main" id="{6A1B1B56-00E6-2322-9A5C-B6E876B36B29}"/>
              </a:ext>
            </a:extLst>
          </p:cNvPr>
          <p:cNvCxnSpPr>
            <a:cxnSpLocks/>
            <a:stCxn id="7" idx="1"/>
          </p:cNvCxnSpPr>
          <p:nvPr/>
        </p:nvCxnSpPr>
        <p:spPr>
          <a:xfrm flipH="1" flipV="1">
            <a:off x="4200525" y="1430765"/>
            <a:ext cx="4072373" cy="26793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30">
            <a:extLst>
              <a:ext uri="{FF2B5EF4-FFF2-40B4-BE49-F238E27FC236}">
                <a16:creationId xmlns:a16="http://schemas.microsoft.com/office/drawing/2014/main" id="{91B84C1D-6F25-6A95-E8A2-6FAB3BA08464}"/>
              </a:ext>
            </a:extLst>
          </p:cNvPr>
          <p:cNvSpPr txBox="1"/>
          <p:nvPr/>
        </p:nvSpPr>
        <p:spPr>
          <a:xfrm>
            <a:off x="7322812" y="3143250"/>
            <a:ext cx="59745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600" dirty="0"/>
              <a:t>💪</a:t>
            </a:r>
            <a:endParaRPr lang="zh-CN" altLang="en-US" dirty="0"/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76C69588-D042-B3CB-5147-E48A1B5969E8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1153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800" decel="100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800" decel="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800" decel="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800" decel="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6" dur="2000" fill="hold"/>
                                        <p:tgtEl>
                                          <p:spTgt spid="31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7" grpId="0"/>
      <p:bldP spid="20" grpId="0"/>
      <p:bldP spid="3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Rectangle 117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00" name="Straight Connector 117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01" name="Rectangle 1176">
            <a:extLst>
              <a:ext uri="{FF2B5EF4-FFF2-40B4-BE49-F238E27FC236}">
                <a16:creationId xmlns:a16="http://schemas.microsoft.com/office/drawing/2014/main" id="{73734CDA-1CE8-4F1C-B0B3-AAB252B013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02" name="Straight Connector 1178">
            <a:extLst>
              <a:ext uri="{FF2B5EF4-FFF2-40B4-BE49-F238E27FC236}">
                <a16:creationId xmlns:a16="http://schemas.microsoft.com/office/drawing/2014/main" id="{D7143990-FA50-4B23-AE6D-E17D22F52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63482" y="2246569"/>
            <a:ext cx="58521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407436"/>
            <a:ext cx="6576032" cy="34616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81" name="Rectangle 1180">
            <a:extLst>
              <a:ext uri="{FF2B5EF4-FFF2-40B4-BE49-F238E27FC236}">
                <a16:creationId xmlns:a16="http://schemas.microsoft.com/office/drawing/2014/main" id="{3BD57AB6-3172-4520-B22E-FCD0184F3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046F579C-5CCD-07C0-EE40-86FECF4D895E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6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AE85283-9C31-B178-987B-0473FC1F053A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D9421055-78E7-2783-010B-2B0D60169F86}"/>
              </a:ext>
            </a:extLst>
          </p:cNvPr>
          <p:cNvGrpSpPr/>
          <p:nvPr/>
        </p:nvGrpSpPr>
        <p:grpSpPr>
          <a:xfrm>
            <a:off x="1502887" y="1579219"/>
            <a:ext cx="3230533" cy="3973574"/>
            <a:chOff x="1062815" y="536832"/>
            <a:chExt cx="4334551" cy="5331522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0DC67E08-D7D4-84EA-74CF-EF8D16F1036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1396" r="762" b="13782"/>
            <a:stretch/>
          </p:blipFill>
          <p:spPr>
            <a:xfrm>
              <a:off x="1062815" y="536832"/>
              <a:ext cx="2284066" cy="2730599"/>
            </a:xfrm>
            <a:prstGeom prst="rect">
              <a:avLst/>
            </a:prstGeom>
          </p:spPr>
        </p:pic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2556BCA5-7894-FC72-725E-E190EED48395}"/>
                </a:ext>
              </a:extLst>
            </p:cNvPr>
            <p:cNvGrpSpPr/>
            <p:nvPr/>
          </p:nvGrpSpPr>
          <p:grpSpPr>
            <a:xfrm>
              <a:off x="1062815" y="3273200"/>
              <a:ext cx="4334551" cy="2595154"/>
              <a:chOff x="655424" y="2222550"/>
              <a:chExt cx="5190003" cy="3107324"/>
            </a:xfrm>
          </p:grpSpPr>
          <p:pic>
            <p:nvPicPr>
              <p:cNvPr id="17" name="图片 16">
                <a:extLst>
                  <a:ext uri="{FF2B5EF4-FFF2-40B4-BE49-F238E27FC236}">
                    <a16:creationId xmlns:a16="http://schemas.microsoft.com/office/drawing/2014/main" id="{AE1A6DA0-D67E-309E-F8D8-2824EE78B99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r="1872" b="33850"/>
              <a:stretch/>
            </p:blipFill>
            <p:spPr>
              <a:xfrm>
                <a:off x="655424" y="2254781"/>
                <a:ext cx="2639726" cy="2970254"/>
              </a:xfrm>
              <a:prstGeom prst="rect">
                <a:avLst/>
              </a:prstGeom>
            </p:spPr>
          </p:pic>
          <p:grpSp>
            <p:nvGrpSpPr>
              <p:cNvPr id="18" name="组合 17">
                <a:extLst>
                  <a:ext uri="{FF2B5EF4-FFF2-40B4-BE49-F238E27FC236}">
                    <a16:creationId xmlns:a16="http://schemas.microsoft.com/office/drawing/2014/main" id="{552FF682-CD6B-DE56-D8C9-5DBA4BDEBFCB}"/>
                  </a:ext>
                </a:extLst>
              </p:cNvPr>
              <p:cNvGrpSpPr/>
              <p:nvPr/>
            </p:nvGrpSpPr>
            <p:grpSpPr>
              <a:xfrm>
                <a:off x="717702" y="2222550"/>
                <a:ext cx="5127725" cy="3107324"/>
                <a:chOff x="717702" y="2222550"/>
                <a:chExt cx="5127725" cy="3107324"/>
              </a:xfrm>
            </p:grpSpPr>
            <p:sp>
              <p:nvSpPr>
                <p:cNvPr id="19" name="文本框 18">
                  <a:extLst>
                    <a:ext uri="{FF2B5EF4-FFF2-40B4-BE49-F238E27FC236}">
                      <a16:creationId xmlns:a16="http://schemas.microsoft.com/office/drawing/2014/main" id="{3DC5381D-0E50-69AE-B8F3-A92793CABCD4}"/>
                    </a:ext>
                  </a:extLst>
                </p:cNvPr>
                <p:cNvSpPr txBox="1"/>
                <p:nvPr/>
              </p:nvSpPr>
              <p:spPr>
                <a:xfrm>
                  <a:off x="3902814" y="2222550"/>
                  <a:ext cx="888994" cy="49445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GB" altLang="zh-CN" sz="1400" dirty="0">
                      <a:solidFill>
                        <a:srgbClr val="017BA7"/>
                      </a:solidFill>
                    </a:rPr>
                    <a:t>Title</a:t>
                  </a:r>
                  <a:endParaRPr kumimoji="1" lang="zh-CN" altLang="en-US" sz="1400" dirty="0">
                    <a:solidFill>
                      <a:srgbClr val="017BA7"/>
                    </a:solidFill>
                  </a:endParaRPr>
                </a:p>
              </p:txBody>
            </p:sp>
            <p:sp>
              <p:nvSpPr>
                <p:cNvPr id="20" name="文本框 19">
                  <a:extLst>
                    <a:ext uri="{FF2B5EF4-FFF2-40B4-BE49-F238E27FC236}">
                      <a16:creationId xmlns:a16="http://schemas.microsoft.com/office/drawing/2014/main" id="{627D54B4-AD61-A7EF-CB27-44051BF98266}"/>
                    </a:ext>
                  </a:extLst>
                </p:cNvPr>
                <p:cNvSpPr txBox="1"/>
                <p:nvPr/>
              </p:nvSpPr>
              <p:spPr>
                <a:xfrm>
                  <a:off x="3925661" y="2954771"/>
                  <a:ext cx="773620" cy="49445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GB" altLang="zh-CN" sz="1400" dirty="0">
                      <a:solidFill>
                        <a:srgbClr val="017BA7"/>
                      </a:solidFill>
                    </a:rPr>
                    <a:t>Tag</a:t>
                  </a:r>
                  <a:endParaRPr kumimoji="1" lang="zh-CN" altLang="en-US" dirty="0">
                    <a:solidFill>
                      <a:srgbClr val="017BA7"/>
                    </a:solidFill>
                  </a:endParaRPr>
                </a:p>
              </p:txBody>
            </p:sp>
            <p:sp>
              <p:nvSpPr>
                <p:cNvPr id="21" name="文本框 20">
                  <a:extLst>
                    <a:ext uri="{FF2B5EF4-FFF2-40B4-BE49-F238E27FC236}">
                      <a16:creationId xmlns:a16="http://schemas.microsoft.com/office/drawing/2014/main" id="{1DA53E1A-2492-2BBE-E835-CD12A329777B}"/>
                    </a:ext>
                  </a:extLst>
                </p:cNvPr>
                <p:cNvSpPr txBox="1"/>
                <p:nvPr/>
              </p:nvSpPr>
              <p:spPr>
                <a:xfrm>
                  <a:off x="3967518" y="3643208"/>
                  <a:ext cx="1877909" cy="49445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GB" altLang="zh-CN" sz="1400" dirty="0">
                      <a:solidFill>
                        <a:srgbClr val="017BA7"/>
                      </a:solidFill>
                    </a:rPr>
                    <a:t>Description</a:t>
                  </a:r>
                  <a:endParaRPr kumimoji="1" lang="zh-CN" altLang="en-US" sz="1400" dirty="0">
                    <a:solidFill>
                      <a:srgbClr val="017BA7"/>
                    </a:solidFill>
                  </a:endParaRPr>
                </a:p>
              </p:txBody>
            </p:sp>
            <p:sp>
              <p:nvSpPr>
                <p:cNvPr id="22" name="文本框 21">
                  <a:extLst>
                    <a:ext uri="{FF2B5EF4-FFF2-40B4-BE49-F238E27FC236}">
                      <a16:creationId xmlns:a16="http://schemas.microsoft.com/office/drawing/2014/main" id="{6DA10793-EE68-485B-2BC8-7D027F7C6F8A}"/>
                    </a:ext>
                  </a:extLst>
                </p:cNvPr>
                <p:cNvSpPr txBox="1"/>
                <p:nvPr/>
              </p:nvSpPr>
              <p:spPr>
                <a:xfrm>
                  <a:off x="3967518" y="4331644"/>
                  <a:ext cx="1375726" cy="49445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GB" altLang="zh-CN" sz="1400" dirty="0">
                      <a:solidFill>
                        <a:srgbClr val="017BA7"/>
                      </a:solidFill>
                    </a:rPr>
                    <a:t>channel</a:t>
                  </a:r>
                  <a:endParaRPr kumimoji="1" lang="zh-CN" altLang="en-US" sz="1400" dirty="0">
                    <a:solidFill>
                      <a:srgbClr val="017BA7"/>
                    </a:solidFill>
                  </a:endParaRPr>
                </a:p>
              </p:txBody>
            </p:sp>
            <p:grpSp>
              <p:nvGrpSpPr>
                <p:cNvPr id="23" name="组合 22">
                  <a:extLst>
                    <a:ext uri="{FF2B5EF4-FFF2-40B4-BE49-F238E27FC236}">
                      <a16:creationId xmlns:a16="http://schemas.microsoft.com/office/drawing/2014/main" id="{A1A0DE4B-4154-7053-F733-33C2E8C08E7F}"/>
                    </a:ext>
                  </a:extLst>
                </p:cNvPr>
                <p:cNvGrpSpPr/>
                <p:nvPr/>
              </p:nvGrpSpPr>
              <p:grpSpPr>
                <a:xfrm>
                  <a:off x="717702" y="2346232"/>
                  <a:ext cx="3249816" cy="2232643"/>
                  <a:chOff x="717702" y="2346232"/>
                  <a:chExt cx="3249816" cy="2232643"/>
                </a:xfrm>
              </p:grpSpPr>
              <p:sp>
                <p:nvSpPr>
                  <p:cNvPr id="25" name="圆角矩形 24">
                    <a:extLst>
                      <a:ext uri="{FF2B5EF4-FFF2-40B4-BE49-F238E27FC236}">
                        <a16:creationId xmlns:a16="http://schemas.microsoft.com/office/drawing/2014/main" id="{A8B19433-1D30-41CF-7103-6D713F553E11}"/>
                      </a:ext>
                    </a:extLst>
                  </p:cNvPr>
                  <p:cNvSpPr/>
                  <p:nvPr/>
                </p:nvSpPr>
                <p:spPr>
                  <a:xfrm>
                    <a:off x="717702" y="2346232"/>
                    <a:ext cx="1257585" cy="118607"/>
                  </a:xfrm>
                  <a:prstGeom prst="roundRect">
                    <a:avLst/>
                  </a:prstGeom>
                  <a:noFill/>
                  <a:ln w="9525" cap="flat" cmpd="sng" algn="ctr">
                    <a:solidFill>
                      <a:srgbClr val="FF0000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accent4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26" name="圆角矩形 25">
                    <a:extLst>
                      <a:ext uri="{FF2B5EF4-FFF2-40B4-BE49-F238E27FC236}">
                        <a16:creationId xmlns:a16="http://schemas.microsoft.com/office/drawing/2014/main" id="{23CF880F-10F7-2829-C1A3-96F95D6E8B96}"/>
                      </a:ext>
                    </a:extLst>
                  </p:cNvPr>
                  <p:cNvSpPr/>
                  <p:nvPr/>
                </p:nvSpPr>
                <p:spPr>
                  <a:xfrm>
                    <a:off x="772489" y="2489524"/>
                    <a:ext cx="1526565" cy="126068"/>
                  </a:xfrm>
                  <a:prstGeom prst="roundRect">
                    <a:avLst/>
                  </a:prstGeom>
                  <a:noFill/>
                  <a:ln w="9525" cap="flat" cmpd="sng" algn="ctr">
                    <a:solidFill>
                      <a:srgbClr val="FF0000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accent4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cxnSp>
                <p:nvCxnSpPr>
                  <p:cNvPr id="27" name="直线箭头连接符 26">
                    <a:extLst>
                      <a:ext uri="{FF2B5EF4-FFF2-40B4-BE49-F238E27FC236}">
                        <a16:creationId xmlns:a16="http://schemas.microsoft.com/office/drawing/2014/main" id="{390489A8-CE0B-B9CC-E733-173F91EF45E5}"/>
                      </a:ext>
                    </a:extLst>
                  </p:cNvPr>
                  <p:cNvCxnSpPr>
                    <a:cxnSpLocks/>
                    <a:endCxn id="20" idx="1"/>
                  </p:cNvCxnSpPr>
                  <p:nvPr/>
                </p:nvCxnSpPr>
                <p:spPr>
                  <a:xfrm>
                    <a:off x="2299053" y="2606584"/>
                    <a:ext cx="1626608" cy="595417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8" name="圆角矩形 27">
                    <a:extLst>
                      <a:ext uri="{FF2B5EF4-FFF2-40B4-BE49-F238E27FC236}">
                        <a16:creationId xmlns:a16="http://schemas.microsoft.com/office/drawing/2014/main" id="{BC84AABA-DAEF-662E-7006-D56DE8652FCD}"/>
                      </a:ext>
                    </a:extLst>
                  </p:cNvPr>
                  <p:cNvSpPr/>
                  <p:nvPr/>
                </p:nvSpPr>
                <p:spPr>
                  <a:xfrm>
                    <a:off x="746415" y="2698477"/>
                    <a:ext cx="2408943" cy="269968"/>
                  </a:xfrm>
                  <a:prstGeom prst="roundRect">
                    <a:avLst/>
                  </a:prstGeom>
                  <a:noFill/>
                  <a:ln w="9525" cap="flat" cmpd="sng" algn="ctr">
                    <a:solidFill>
                      <a:srgbClr val="FF0000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accent4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cxnSp>
                <p:nvCxnSpPr>
                  <p:cNvPr id="29" name="直线箭头连接符 28">
                    <a:extLst>
                      <a:ext uri="{FF2B5EF4-FFF2-40B4-BE49-F238E27FC236}">
                        <a16:creationId xmlns:a16="http://schemas.microsoft.com/office/drawing/2014/main" id="{8949FF5E-BCBD-A4D9-4B50-A760F36938D4}"/>
                      </a:ext>
                    </a:extLst>
                  </p:cNvPr>
                  <p:cNvCxnSpPr>
                    <a:cxnSpLocks/>
                    <a:endCxn id="21" idx="1"/>
                  </p:cNvCxnSpPr>
                  <p:nvPr/>
                </p:nvCxnSpPr>
                <p:spPr>
                  <a:xfrm>
                    <a:off x="2064456" y="2983148"/>
                    <a:ext cx="1903062" cy="907291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0" name="圆角矩形 29">
                    <a:extLst>
                      <a:ext uri="{FF2B5EF4-FFF2-40B4-BE49-F238E27FC236}">
                        <a16:creationId xmlns:a16="http://schemas.microsoft.com/office/drawing/2014/main" id="{7AA8E6AB-1CA8-DC0A-45C4-95BC4B0D643F}"/>
                      </a:ext>
                    </a:extLst>
                  </p:cNvPr>
                  <p:cNvSpPr/>
                  <p:nvPr/>
                </p:nvSpPr>
                <p:spPr>
                  <a:xfrm>
                    <a:off x="1024143" y="3019389"/>
                    <a:ext cx="626968" cy="269968"/>
                  </a:xfrm>
                  <a:prstGeom prst="roundRect">
                    <a:avLst/>
                  </a:prstGeom>
                  <a:noFill/>
                  <a:ln w="9525" cap="flat" cmpd="sng" algn="ctr">
                    <a:solidFill>
                      <a:srgbClr val="FF0000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accent4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cxnSp>
                <p:nvCxnSpPr>
                  <p:cNvPr id="31" name="直线箭头连接符 30">
                    <a:extLst>
                      <a:ext uri="{FF2B5EF4-FFF2-40B4-BE49-F238E27FC236}">
                        <a16:creationId xmlns:a16="http://schemas.microsoft.com/office/drawing/2014/main" id="{B53532A5-7424-8230-DD68-47F2D19831F3}"/>
                      </a:ext>
                    </a:extLst>
                  </p:cNvPr>
                  <p:cNvCxnSpPr>
                    <a:cxnSpLocks/>
                    <a:endCxn id="22" idx="1"/>
                  </p:cNvCxnSpPr>
                  <p:nvPr/>
                </p:nvCxnSpPr>
                <p:spPr>
                  <a:xfrm>
                    <a:off x="1651110" y="3284899"/>
                    <a:ext cx="2316408" cy="1293976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" name="直线箭头连接符 31">
                    <a:extLst>
                      <a:ext uri="{FF2B5EF4-FFF2-40B4-BE49-F238E27FC236}">
                        <a16:creationId xmlns:a16="http://schemas.microsoft.com/office/drawing/2014/main" id="{A395400B-5DDE-B698-7860-B94B3B45DE8A}"/>
                      </a:ext>
                    </a:extLst>
                  </p:cNvPr>
                  <p:cNvCxnSpPr>
                    <a:cxnSpLocks/>
                    <a:stCxn id="25" idx="3"/>
                    <a:endCxn id="19" idx="1"/>
                  </p:cNvCxnSpPr>
                  <p:nvPr/>
                </p:nvCxnSpPr>
                <p:spPr>
                  <a:xfrm>
                    <a:off x="1975288" y="2405536"/>
                    <a:ext cx="1927527" cy="64244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24" name="文本框 23">
                  <a:extLst>
                    <a:ext uri="{FF2B5EF4-FFF2-40B4-BE49-F238E27FC236}">
                      <a16:creationId xmlns:a16="http://schemas.microsoft.com/office/drawing/2014/main" id="{F6DD84B5-955B-C9B6-3C55-F1B424233895}"/>
                    </a:ext>
                  </a:extLst>
                </p:cNvPr>
                <p:cNvSpPr txBox="1"/>
                <p:nvPr/>
              </p:nvSpPr>
              <p:spPr>
                <a:xfrm>
                  <a:off x="3980689" y="4835416"/>
                  <a:ext cx="1514688" cy="49445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GB" altLang="zh-CN" sz="1400" dirty="0">
                      <a:solidFill>
                        <a:srgbClr val="017BA7"/>
                      </a:solidFill>
                    </a:rPr>
                    <a:t>category</a:t>
                  </a:r>
                  <a:endParaRPr kumimoji="1" lang="zh-CN" altLang="en-US" sz="1400" dirty="0">
                    <a:solidFill>
                      <a:srgbClr val="017BA7"/>
                    </a:solidFill>
                  </a:endParaRPr>
                </a:p>
              </p:txBody>
            </p:sp>
          </p:grpSp>
        </p:grpSp>
      </p:grpSp>
      <p:pic>
        <p:nvPicPr>
          <p:cNvPr id="33" name="图片 32">
            <a:extLst>
              <a:ext uri="{FF2B5EF4-FFF2-40B4-BE49-F238E27FC236}">
                <a16:creationId xmlns:a16="http://schemas.microsoft.com/office/drawing/2014/main" id="{78DB65C1-CD61-51FA-3F86-8406C8CCD0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35995" y="3303781"/>
            <a:ext cx="2019300" cy="1295400"/>
          </a:xfrm>
          <a:prstGeom prst="rect">
            <a:avLst/>
          </a:prstGeom>
        </p:spPr>
      </p:pic>
      <p:sp>
        <p:nvSpPr>
          <p:cNvPr id="34" name="右箭头 33">
            <a:extLst>
              <a:ext uri="{FF2B5EF4-FFF2-40B4-BE49-F238E27FC236}">
                <a16:creationId xmlns:a16="http://schemas.microsoft.com/office/drawing/2014/main" id="{419E218F-A477-5FA6-705C-7042FF645AF6}"/>
              </a:ext>
            </a:extLst>
          </p:cNvPr>
          <p:cNvSpPr/>
          <p:nvPr/>
        </p:nvSpPr>
        <p:spPr>
          <a:xfrm>
            <a:off x="5135539" y="3739908"/>
            <a:ext cx="600456" cy="381455"/>
          </a:xfrm>
          <a:prstGeom prst="rightArrow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5" name="右箭头 34">
            <a:extLst>
              <a:ext uri="{FF2B5EF4-FFF2-40B4-BE49-F238E27FC236}">
                <a16:creationId xmlns:a16="http://schemas.microsoft.com/office/drawing/2014/main" id="{4284AB5B-746E-7D8E-36D2-0F10A34A38A9}"/>
              </a:ext>
            </a:extLst>
          </p:cNvPr>
          <p:cNvSpPr/>
          <p:nvPr/>
        </p:nvSpPr>
        <p:spPr>
          <a:xfrm>
            <a:off x="7792440" y="3625166"/>
            <a:ext cx="600456" cy="381455"/>
          </a:xfrm>
          <a:prstGeom prst="rightArrow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6E047BA-9710-DC45-AE1D-71015AD1AAA1}"/>
              </a:ext>
            </a:extLst>
          </p:cNvPr>
          <p:cNvSpPr txBox="1"/>
          <p:nvPr/>
        </p:nvSpPr>
        <p:spPr>
          <a:xfrm>
            <a:off x="8685090" y="3631227"/>
            <a:ext cx="25585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/>
              <a:t>Prediction score: </a:t>
            </a:r>
            <a:r>
              <a:rPr kumimoji="1" lang="en-GB" altLang="zh-CN" dirty="0">
                <a:solidFill>
                  <a:srgbClr val="FF0000"/>
                </a:solidFill>
              </a:rPr>
              <a:t>84</a:t>
            </a:r>
            <a:r>
              <a:rPr kumimoji="1" lang="en-GB" altLang="zh-CN" dirty="0"/>
              <a:t>%</a:t>
            </a:r>
            <a:endParaRPr kumimoji="1" lang="zh-CN" altLang="en-US" dirty="0"/>
          </a:p>
        </p:txBody>
      </p:sp>
      <p:sp>
        <p:nvSpPr>
          <p:cNvPr id="38" name="Title 3">
            <a:extLst>
              <a:ext uri="{FF2B5EF4-FFF2-40B4-BE49-F238E27FC236}">
                <a16:creationId xmlns:a16="http://schemas.microsoft.com/office/drawing/2014/main" id="{8CAD4086-B436-5576-8AAE-52FA52777BD6}"/>
              </a:ext>
            </a:extLst>
          </p:cNvPr>
          <p:cNvSpPr txBox="1">
            <a:spLocks/>
          </p:cNvSpPr>
          <p:nvPr/>
        </p:nvSpPr>
        <p:spPr>
          <a:xfrm>
            <a:off x="4974771" y="634946"/>
            <a:ext cx="6574972" cy="1611621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Data-based solution - 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600" dirty="0">
                <a:solidFill>
                  <a:srgbClr val="FF0000"/>
                </a:solidFill>
              </a:rPr>
              <a:t>get popularity prediction before posting video</a:t>
            </a:r>
          </a:p>
        </p:txBody>
      </p:sp>
    </p:spTree>
    <p:extLst>
      <p:ext uri="{BB962C8B-B14F-4D97-AF65-F5344CB8AC3E}">
        <p14:creationId xmlns:p14="http://schemas.microsoft.com/office/powerpoint/2010/main" val="27184376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Rectangle 117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00" name="Straight Connector 117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01" name="Rectangle 1176">
            <a:extLst>
              <a:ext uri="{FF2B5EF4-FFF2-40B4-BE49-F238E27FC236}">
                <a16:creationId xmlns:a16="http://schemas.microsoft.com/office/drawing/2014/main" id="{73734CDA-1CE8-4F1C-B0B3-AAB252B013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28D23F03-C4B2-93B1-1271-88C3538B51E7}"/>
              </a:ext>
            </a:extLst>
          </p:cNvPr>
          <p:cNvSpPr txBox="1">
            <a:spLocks/>
          </p:cNvSpPr>
          <p:nvPr/>
        </p:nvSpPr>
        <p:spPr>
          <a:xfrm>
            <a:off x="4974771" y="634946"/>
            <a:ext cx="6574972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Data-based solution -  </a:t>
            </a:r>
            <a:r>
              <a:rPr lang="en-US" sz="3600" dirty="0">
                <a:solidFill>
                  <a:srgbClr val="FF0000"/>
                </a:solidFill>
              </a:rPr>
              <a:t>ML tool to help you save time</a:t>
            </a:r>
          </a:p>
        </p:txBody>
      </p:sp>
      <p:cxnSp>
        <p:nvCxnSpPr>
          <p:cNvPr id="1202" name="Straight Connector 1178">
            <a:extLst>
              <a:ext uri="{FF2B5EF4-FFF2-40B4-BE49-F238E27FC236}">
                <a16:creationId xmlns:a16="http://schemas.microsoft.com/office/drawing/2014/main" id="{D7143990-FA50-4B23-AE6D-E17D22F52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63482" y="2246569"/>
            <a:ext cx="58521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407436"/>
            <a:ext cx="6576032" cy="34616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81" name="Rectangle 1180">
            <a:extLst>
              <a:ext uri="{FF2B5EF4-FFF2-40B4-BE49-F238E27FC236}">
                <a16:creationId xmlns:a16="http://schemas.microsoft.com/office/drawing/2014/main" id="{3BD57AB6-3172-4520-B22E-FCD0184F3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E7870FAF-C2CB-5E62-D321-90516D38E4B2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7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0D5760E0-985C-4EBE-6094-8B609F75D2E1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2B9385E2-3407-1D1E-6839-30482CF2F5F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3968" r="84"/>
          <a:stretch/>
        </p:blipFill>
        <p:spPr>
          <a:xfrm>
            <a:off x="564006" y="1371600"/>
            <a:ext cx="3932157" cy="4272924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E0B95D5E-539A-DEDE-9980-EAADB41897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35995" y="3303781"/>
            <a:ext cx="2019300" cy="1295400"/>
          </a:xfrm>
          <a:prstGeom prst="rect">
            <a:avLst/>
          </a:prstGeom>
        </p:spPr>
      </p:pic>
      <p:sp>
        <p:nvSpPr>
          <p:cNvPr id="35" name="右箭头 34">
            <a:extLst>
              <a:ext uri="{FF2B5EF4-FFF2-40B4-BE49-F238E27FC236}">
                <a16:creationId xmlns:a16="http://schemas.microsoft.com/office/drawing/2014/main" id="{C8ABD154-2131-7AF3-D3DD-5A59A9D954D8}"/>
              </a:ext>
            </a:extLst>
          </p:cNvPr>
          <p:cNvSpPr/>
          <p:nvPr/>
        </p:nvSpPr>
        <p:spPr>
          <a:xfrm>
            <a:off x="5135539" y="3739908"/>
            <a:ext cx="600456" cy="381455"/>
          </a:xfrm>
          <a:prstGeom prst="rightArrow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6" name="右箭头 35">
            <a:extLst>
              <a:ext uri="{FF2B5EF4-FFF2-40B4-BE49-F238E27FC236}">
                <a16:creationId xmlns:a16="http://schemas.microsoft.com/office/drawing/2014/main" id="{FA83E669-75AB-B36B-671C-588FAF05928B}"/>
              </a:ext>
            </a:extLst>
          </p:cNvPr>
          <p:cNvSpPr/>
          <p:nvPr/>
        </p:nvSpPr>
        <p:spPr>
          <a:xfrm>
            <a:off x="7792440" y="3625166"/>
            <a:ext cx="600456" cy="381455"/>
          </a:xfrm>
          <a:prstGeom prst="rightArrow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9D16E35-D386-1620-B476-D5BBBE0C8F1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3623"/>
          <a:stretch/>
        </p:blipFill>
        <p:spPr>
          <a:xfrm>
            <a:off x="8517579" y="3039583"/>
            <a:ext cx="3632200" cy="2056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454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Rectangle 1159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62" name="Straight Connector 1161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64" name="Rectangle 1163">
            <a:extLst>
              <a:ext uri="{FF2B5EF4-FFF2-40B4-BE49-F238E27FC236}">
                <a16:creationId xmlns:a16="http://schemas.microsoft.com/office/drawing/2014/main" id="{DFEBD0D2-AA2A-4936-A509-D629383EF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66" name="Straight Connector 1165">
            <a:extLst>
              <a:ext uri="{FF2B5EF4-FFF2-40B4-BE49-F238E27FC236}">
                <a16:creationId xmlns:a16="http://schemas.microsoft.com/office/drawing/2014/main" id="{2752F38C-F560-47AA-90AD-209F39C04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56978" y="1791298"/>
            <a:ext cx="0" cy="27432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8" name="Rectangle 1167">
            <a:extLst>
              <a:ext uri="{FF2B5EF4-FFF2-40B4-BE49-F238E27FC236}">
                <a16:creationId xmlns:a16="http://schemas.microsoft.com/office/drawing/2014/main" id="{86506110-E6E1-4309-83FA-C6B068FA34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3" name="Picture 2" descr="WBS Coding School Reviews | SwitchUp">
            <a:extLst>
              <a:ext uri="{FF2B5EF4-FFF2-40B4-BE49-F238E27FC236}">
                <a16:creationId xmlns:a16="http://schemas.microsoft.com/office/drawing/2014/main" id="{0E57CC9D-1B19-5780-5793-32A871EE7E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F61A628B-2F49-9201-916F-7B45F15A84DB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8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A60DFA2-EA95-B54A-0136-7BF4E88FB455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0835740F-9325-2166-8D3E-946A40A00B90}"/>
              </a:ext>
            </a:extLst>
          </p:cNvPr>
          <p:cNvSpPr txBox="1">
            <a:spLocks/>
          </p:cNvSpPr>
          <p:nvPr/>
        </p:nvSpPr>
        <p:spPr>
          <a:xfrm>
            <a:off x="8177212" y="634946"/>
            <a:ext cx="3372529" cy="50559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Agenda</a:t>
            </a:r>
          </a:p>
        </p:txBody>
      </p:sp>
      <p:graphicFrame>
        <p:nvGraphicFramePr>
          <p:cNvPr id="30" name="Content Placeholder 2">
            <a:extLst>
              <a:ext uri="{FF2B5EF4-FFF2-40B4-BE49-F238E27FC236}">
                <a16:creationId xmlns:a16="http://schemas.microsoft.com/office/drawing/2014/main" id="{50C318F6-0428-0F89-49CA-2E8635785DC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83516728"/>
              </p:ext>
            </p:extLst>
          </p:nvPr>
        </p:nvGraphicFramePr>
        <p:xfrm>
          <a:off x="633413" y="639763"/>
          <a:ext cx="6910387" cy="5051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49312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0" grpId="0">
        <p:bldAsOne/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Rectangle 117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00" name="Straight Connector 117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01" name="Rectangle 1176">
            <a:extLst>
              <a:ext uri="{FF2B5EF4-FFF2-40B4-BE49-F238E27FC236}">
                <a16:creationId xmlns:a16="http://schemas.microsoft.com/office/drawing/2014/main" id="{73734CDA-1CE8-4F1C-B0B3-AAB252B013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28D23F03-C4B2-93B1-1271-88C3538B51E7}"/>
              </a:ext>
            </a:extLst>
          </p:cNvPr>
          <p:cNvSpPr txBox="1">
            <a:spLocks/>
          </p:cNvSpPr>
          <p:nvPr/>
        </p:nvSpPr>
        <p:spPr>
          <a:xfrm>
            <a:off x="4974771" y="634946"/>
            <a:ext cx="6574972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altLang="zh-CN" sz="3600" dirty="0"/>
              <a:t>Keeping an Eye on Trends is Crucial in the Digital World</a:t>
            </a:r>
          </a:p>
        </p:txBody>
      </p:sp>
      <p:cxnSp>
        <p:nvCxnSpPr>
          <p:cNvPr id="1202" name="Straight Connector 1178">
            <a:extLst>
              <a:ext uri="{FF2B5EF4-FFF2-40B4-BE49-F238E27FC236}">
                <a16:creationId xmlns:a16="http://schemas.microsoft.com/office/drawing/2014/main" id="{D7143990-FA50-4B23-AE6D-E17D22F52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63482" y="2246569"/>
            <a:ext cx="58521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407436"/>
            <a:ext cx="6576032" cy="34616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81" name="Rectangle 1180">
            <a:extLst>
              <a:ext uri="{FF2B5EF4-FFF2-40B4-BE49-F238E27FC236}">
                <a16:creationId xmlns:a16="http://schemas.microsoft.com/office/drawing/2014/main" id="{3BD57AB6-3172-4520-B22E-FCD0184F3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59031CF6-57E4-E2D0-1C01-9E634D512F74}"/>
              </a:ext>
            </a:extLst>
          </p:cNvPr>
          <p:cNvSpPr txBox="1"/>
          <p:nvPr/>
        </p:nvSpPr>
        <p:spPr>
          <a:xfrm>
            <a:off x="5202936" y="6243083"/>
            <a:ext cx="13886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9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95AEC1EC-A208-7895-851B-1EC696169B36}"/>
              </a:ext>
            </a:extLst>
          </p:cNvPr>
          <p:cNvSpPr txBox="1"/>
          <p:nvPr/>
        </p:nvSpPr>
        <p:spPr>
          <a:xfrm>
            <a:off x="8239125" y="6224359"/>
            <a:ext cx="329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84B2AEE-3F91-6990-6B0C-79FDCB42EB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257" y="2498561"/>
            <a:ext cx="4023309" cy="2256315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D47D5DCC-114C-8AF2-C72F-ED044A4A7568}"/>
              </a:ext>
            </a:extLst>
          </p:cNvPr>
          <p:cNvSpPr txBox="1"/>
          <p:nvPr/>
        </p:nvSpPr>
        <p:spPr>
          <a:xfrm>
            <a:off x="5063482" y="2840880"/>
            <a:ext cx="6011774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altLang="zh-CN" sz="1200" dirty="0"/>
          </a:p>
          <a:p>
            <a:r>
              <a:rPr lang="en-GB" altLang="zh-CN" sz="1200" b="1" dirty="0"/>
              <a:t>New algorithm </a:t>
            </a:r>
            <a:r>
              <a:rPr lang="en-GB" altLang="zh-CN" sz="1200" dirty="0"/>
              <a:t>: we need to always keep an eye on market changes</a:t>
            </a:r>
          </a:p>
          <a:p>
            <a:endParaRPr lang="en-GB" altLang="zh-CN" sz="1200" dirty="0"/>
          </a:p>
          <a:p>
            <a:r>
              <a:rPr lang="en-GB" altLang="zh-CN" sz="1200" b="1" dirty="0"/>
              <a:t>External factors </a:t>
            </a:r>
            <a:r>
              <a:rPr lang="en-GB" altLang="zh-CN" sz="1200" dirty="0"/>
              <a:t>: keep topical interests, how your competition is performing, </a:t>
            </a:r>
          </a:p>
          <a:p>
            <a:r>
              <a:rPr lang="en-GB" altLang="zh-CN" sz="1200" dirty="0"/>
              <a:t>                             create relevancy to the current season</a:t>
            </a:r>
          </a:p>
          <a:p>
            <a:endParaRPr lang="en-GB" altLang="zh-CN" sz="1200" dirty="0"/>
          </a:p>
          <a:p>
            <a:endParaRPr lang="en-GB" altLang="zh-CN" sz="1200" dirty="0"/>
          </a:p>
          <a:p>
            <a:endParaRPr lang="en-GB" altLang="zh-CN" sz="1200" dirty="0"/>
          </a:p>
          <a:p>
            <a:r>
              <a:rPr lang="en-GB" altLang="zh-CN" sz="1200" dirty="0"/>
              <a:t>……..</a:t>
            </a:r>
          </a:p>
          <a:p>
            <a:endParaRPr kumimoji="1"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796798479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Microsoft YaHei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Microsoft YaHe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2353</TotalTime>
  <Words>239</Words>
  <Application>Microsoft Macintosh PowerPoint</Application>
  <PresentationFormat>宽屏</PresentationFormat>
  <Paragraphs>69</Paragraphs>
  <Slides>10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6" baseType="lpstr">
      <vt:lpstr>等线</vt:lpstr>
      <vt:lpstr>Microsoft YaHei</vt:lpstr>
      <vt:lpstr>Arial</vt:lpstr>
      <vt:lpstr>Arial Narrow</vt:lpstr>
      <vt:lpstr>Calibri</vt:lpstr>
      <vt:lpstr>RetrospectVTI</vt:lpstr>
      <vt:lpstr>Final project presentation: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 presentation:  How popular will your video be on YouTube?</dc:title>
  <dc:creator>Weiling Peng</dc:creator>
  <cp:lastModifiedBy>Weiling Peng</cp:lastModifiedBy>
  <cp:revision>47</cp:revision>
  <dcterms:created xsi:type="dcterms:W3CDTF">2022-08-06T19:17:11Z</dcterms:created>
  <dcterms:modified xsi:type="dcterms:W3CDTF">2022-08-08T11:55:59Z</dcterms:modified>
</cp:coreProperties>
</file>

<file path=docProps/thumbnail.jpeg>
</file>